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3"/>
    <p:sldMasterId id="2147483685" r:id="rId4"/>
    <p:sldMasterId id="214748368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12193575"/>
  <p:notesSz cx="6858000" cy="12193575"/>
  <p:embeddedFontLst>
    <p:embeddedFont>
      <p:font typeface="Barlow Medium"/>
      <p:regular r:id="rId38"/>
      <p:bold r:id="rId39"/>
      <p:italic r:id="rId40"/>
      <p:boldItalic r:id="rId41"/>
    </p:embeddedFont>
    <p:embeddedFont>
      <p:font typeface="Barlow"/>
      <p:regular r:id="rId42"/>
      <p:bold r:id="rId43"/>
      <p:italic r:id="rId44"/>
      <p:boldItalic r:id="rId45"/>
    </p:embeddedFont>
    <p:embeddedFont>
      <p:font typeface="Barlow Black"/>
      <p:bold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BarlowMedium-italic.fntdata"/><Relationship Id="rId20" Type="http://schemas.openxmlformats.org/officeDocument/2006/relationships/slide" Target="slides/slide14.xml"/><Relationship Id="rId42" Type="http://schemas.openxmlformats.org/officeDocument/2006/relationships/font" Target="fonts/Barlow-regular.fntdata"/><Relationship Id="rId41" Type="http://schemas.openxmlformats.org/officeDocument/2006/relationships/font" Target="fonts/BarlowMedium-boldItalic.fntdata"/><Relationship Id="rId22" Type="http://schemas.openxmlformats.org/officeDocument/2006/relationships/slide" Target="slides/slide16.xml"/><Relationship Id="rId44" Type="http://schemas.openxmlformats.org/officeDocument/2006/relationships/font" Target="fonts/Barlow-italic.fntdata"/><Relationship Id="rId21" Type="http://schemas.openxmlformats.org/officeDocument/2006/relationships/slide" Target="slides/slide15.xml"/><Relationship Id="rId43" Type="http://schemas.openxmlformats.org/officeDocument/2006/relationships/font" Target="fonts/Barlow-bold.fntdata"/><Relationship Id="rId24" Type="http://schemas.openxmlformats.org/officeDocument/2006/relationships/slide" Target="slides/slide18.xml"/><Relationship Id="rId46" Type="http://schemas.openxmlformats.org/officeDocument/2006/relationships/font" Target="fonts/BarlowBlack-bold.fntdata"/><Relationship Id="rId23" Type="http://schemas.openxmlformats.org/officeDocument/2006/relationships/slide" Target="slides/slide17.xml"/><Relationship Id="rId45" Type="http://schemas.openxmlformats.org/officeDocument/2006/relationships/font" Target="fonts/Barlow-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BarlowBlack-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BarlowMedium-bold.fntdata"/><Relationship Id="rId16" Type="http://schemas.openxmlformats.org/officeDocument/2006/relationships/slide" Target="slides/slide10.xml"/><Relationship Id="rId38" Type="http://schemas.openxmlformats.org/officeDocument/2006/relationships/font" Target="fonts/BarlowMedium-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txBox="1"/>
          <p:nvPr>
            <p:ph idx="1" type="body"/>
          </p:nvPr>
        </p:nvSpPr>
        <p:spPr>
          <a:xfrm>
            <a:off x="756000" y="5079600"/>
            <a:ext cx="6048000" cy="480960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4" name="Google Shape;4;n"/>
          <p:cNvSpPr txBox="1"/>
          <p:nvPr>
            <p:ph idx="2" type="hdr"/>
          </p:nvPr>
        </p:nvSpPr>
        <p:spPr>
          <a:xfrm>
            <a:off x="0" y="0"/>
            <a:ext cx="3280680" cy="53424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txBox="1"/>
          <p:nvPr>
            <p:ph idx="10" type="dt"/>
          </p:nvPr>
        </p:nvSpPr>
        <p:spPr>
          <a:xfrm>
            <a:off x="4280400" y="0"/>
            <a:ext cx="3280680" cy="53424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 name="Google Shape;6;n"/>
          <p:cNvSpPr txBox="1"/>
          <p:nvPr>
            <p:ph idx="11" type="ftr"/>
          </p:nvPr>
        </p:nvSpPr>
        <p:spPr>
          <a:xfrm>
            <a:off x="0" y="10155600"/>
            <a:ext cx="3280680" cy="53424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7" name="Google Shape;7;n"/>
          <p:cNvSpPr txBox="1"/>
          <p:nvPr>
            <p:ph idx="12" type="sldNum"/>
          </p:nvPr>
        </p:nvSpPr>
        <p:spPr>
          <a:xfrm>
            <a:off x="4280400" y="10155600"/>
            <a:ext cx="3280680" cy="53424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fld id="{00000000-1234-1234-1234-123412341234}" type="slidenum">
              <a:rPr b="0" i="0" lang="en-US" sz="2400" u="none" cap="none" strike="noStrike">
                <a:latin typeface="Times New Roman"/>
                <a:ea typeface="Times New Roman"/>
                <a:cs typeface="Times New Roman"/>
                <a:sym typeface="Times New Roman"/>
              </a:rPr>
              <a:t>‹#›</a:t>
            </a:fld>
            <a:endParaRPr b="0" sz="2400" strike="noStrike">
              <a:latin typeface="Times New Roman"/>
              <a:ea typeface="Times New Roman"/>
              <a:cs typeface="Times New Roman"/>
              <a:sym typeface="Times New Roman"/>
            </a:endParaRPr>
          </a:p>
        </p:txBody>
      </p:sp>
      <p:sp>
        <p:nvSpPr>
          <p:cNvPr id="8" name="Google Shape;8;n"/>
          <p:cNvSpPr/>
          <p:nvPr>
            <p:ph idx="3"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a:noFill/>
          <a:ln>
            <a:noFill/>
          </a:ln>
        </p:spPr>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62" name="Google Shape;162;p1: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69" name="Google Shape;169;p2: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3: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76" name="Google Shape;176;p3: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4: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84" name="Google Shape;184;p4: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95" name="Google Shape;195;p5: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6: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2" name="Google Shape;202;p6: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7: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8" name="Google Shape;208;p7: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8: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16" name="Google Shape;216;p8: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24" name="Google Shape;224;p9: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0: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32" name="Google Shape;232;p10: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1: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41" name="Google Shape;241;p11: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2: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49" name="Google Shape;249;p12: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3:notes"/>
          <p:cNvSpPr txBox="1"/>
          <p:nvPr/>
        </p:nvSpPr>
        <p:spPr>
          <a:xfrm>
            <a:off x="756000" y="5079600"/>
            <a:ext cx="6044400" cy="4863600"/>
          </a:xfrm>
          <a:prstGeom prst="rect">
            <a:avLst/>
          </a:prstGeom>
          <a:noFill/>
          <a:ln>
            <a:noFill/>
          </a:ln>
        </p:spPr>
        <p:txBody>
          <a:bodyPr anchorCtr="0" anchor="t" bIns="0" lIns="0" spcFirstLastPara="1" rIns="0" wrap="square" tIns="0">
            <a:noAutofit/>
          </a:bodyPr>
          <a:lstStyle/>
          <a:p>
            <a:pPr indent="-214920" lvl="0" marL="216000" marR="0" rtl="0" algn="l">
              <a:lnSpc>
                <a:spcPct val="100000"/>
              </a:lnSpc>
              <a:spcBef>
                <a:spcPts val="0"/>
              </a:spcBef>
              <a:spcAft>
                <a:spcPts val="0"/>
              </a:spcAft>
              <a:buNone/>
            </a:pPr>
            <a:r>
              <a:rPr b="1" lang="en-US" sz="1800" strike="noStrike">
                <a:latin typeface="Arial"/>
                <a:ea typeface="Arial"/>
                <a:cs typeface="Arial"/>
                <a:sym typeface="Arial"/>
              </a:rPr>
              <a:t>Slot machines, casinos</a:t>
            </a:r>
            <a:br>
              <a:rPr lang="en-US" sz="1800"/>
            </a:br>
            <a:r>
              <a:rPr b="0" lang="en-US" sz="1800" strike="noStrike">
                <a:latin typeface="Arial"/>
                <a:ea typeface="Arial"/>
                <a:cs typeface="Arial"/>
                <a:sym typeface="Arial"/>
              </a:rPr>
              <a:t>You may have heard that the design of digital technologies, particularly social media platforms like Facebook and Instagram, likened to slot machines in casinos. </a:t>
            </a:r>
            <a:br>
              <a:rPr lang="en-US" sz="1800"/>
            </a:br>
            <a:r>
              <a:rPr b="0" lang="en-US" sz="1800" strike="noStrike">
                <a:latin typeface="Arial"/>
                <a:ea typeface="Arial"/>
                <a:cs typeface="Arial"/>
                <a:sym typeface="Arial"/>
              </a:rPr>
              <a:t>Like casino slot machines, these technologies are designed to be totally immersive so that one loses their sense of self awareness, conscious decision making and is actually carried along by the machine, chasing gratification. </a:t>
            </a:r>
            <a:br>
              <a:rPr lang="en-US" sz="1800"/>
            </a:br>
            <a:r>
              <a:rPr b="0" lang="en-US" sz="1800" strike="noStrike">
                <a:latin typeface="Arial"/>
                <a:ea typeface="Arial"/>
                <a:cs typeface="Arial"/>
                <a:sym typeface="Arial"/>
              </a:rPr>
              <a:t>This is particularly relevant for young people, who are drawn to peer recognition, belonging and acceptance. </a:t>
            </a:r>
            <a:br>
              <a:rPr lang="en-US" sz="1800"/>
            </a:br>
            <a:r>
              <a:rPr b="0" lang="en-US" sz="1800" strike="noStrike">
                <a:latin typeface="Arial"/>
                <a:ea typeface="Arial"/>
                <a:cs typeface="Arial"/>
                <a:sym typeface="Arial"/>
              </a:rPr>
              <a:t>These immersive and mesmerizing spaces dominate their social environment, and can create a feeling of performance. </a:t>
            </a:r>
            <a:br>
              <a:rPr lang="en-US" sz="1800"/>
            </a:br>
            <a:r>
              <a:rPr b="0" lang="en-US" sz="1800" strike="noStrike">
                <a:latin typeface="Arial"/>
                <a:ea typeface="Arial"/>
                <a:cs typeface="Arial"/>
                <a:sym typeface="Arial"/>
              </a:rPr>
              <a:t>At worst, ‘switching off’ from technology creates feelings that could be associated with clinically diagnosed addictions - feelings of cravings, depression, anxiety, frustration, confusion and isolation.</a:t>
            </a:r>
            <a:endParaRPr b="0" sz="1800" strike="noStrike">
              <a:latin typeface="Arial"/>
              <a:ea typeface="Arial"/>
              <a:cs typeface="Arial"/>
              <a:sym typeface="Arial"/>
            </a:endParaRPr>
          </a:p>
        </p:txBody>
      </p:sp>
      <p:sp>
        <p:nvSpPr>
          <p:cNvPr id="255" name="Google Shape;255;p13: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56" name="Google Shape;256;p13: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4:notes"/>
          <p:cNvSpPr txBox="1"/>
          <p:nvPr/>
        </p:nvSpPr>
        <p:spPr>
          <a:xfrm>
            <a:off x="720000" y="4896000"/>
            <a:ext cx="6768000" cy="5713200"/>
          </a:xfrm>
          <a:prstGeom prst="rect">
            <a:avLst/>
          </a:prstGeom>
          <a:noFill/>
          <a:ln>
            <a:noFill/>
          </a:ln>
        </p:spPr>
        <p:txBody>
          <a:bodyPr anchorCtr="0" anchor="t" bIns="0" lIns="0" spcFirstLastPara="1" rIns="0" wrap="square" tIns="0">
            <a:noAutofit/>
          </a:bodyPr>
          <a:lstStyle/>
          <a:p>
            <a:pPr indent="-214920" lvl="0" marL="216000" marR="0" rtl="0" algn="l">
              <a:lnSpc>
                <a:spcPct val="100000"/>
              </a:lnSpc>
              <a:spcBef>
                <a:spcPts val="0"/>
              </a:spcBef>
              <a:spcAft>
                <a:spcPts val="0"/>
              </a:spcAft>
              <a:buNone/>
            </a:pPr>
            <a:r>
              <a:rPr b="1" lang="en-US" sz="1500" strike="noStrike">
                <a:latin typeface="Arial"/>
                <a:ea typeface="Arial"/>
                <a:cs typeface="Arial"/>
                <a:sym typeface="Arial"/>
              </a:rPr>
              <a:t>Facebook like</a:t>
            </a:r>
            <a:r>
              <a:rPr b="0" lang="en-US" sz="1500" strike="noStrike">
                <a:latin typeface="Arial"/>
                <a:ea typeface="Arial"/>
                <a:cs typeface="Arial"/>
                <a:sym typeface="Arial"/>
              </a:rPr>
              <a:t> </a:t>
            </a:r>
            <a:r>
              <a:rPr b="1" lang="en-US" sz="1500" strike="noStrike">
                <a:latin typeface="Arial"/>
                <a:ea typeface="Arial"/>
                <a:cs typeface="Arial"/>
                <a:sym typeface="Arial"/>
              </a:rPr>
              <a:t>button</a:t>
            </a:r>
            <a:br>
              <a:rPr lang="en-US" sz="1800"/>
            </a:br>
            <a:r>
              <a:rPr b="0" lang="en-US" sz="1500" strike="noStrike">
                <a:latin typeface="Arial"/>
                <a:ea typeface="Arial"/>
                <a:cs typeface="Arial"/>
                <a:sym typeface="Arial"/>
              </a:rPr>
              <a:t>Social media good place to start...</a:t>
            </a:r>
            <a:br>
              <a:rPr lang="en-US" sz="1800"/>
            </a:br>
            <a:r>
              <a:rPr b="0" lang="en-US" sz="1500" strike="noStrike">
                <a:latin typeface="Arial"/>
                <a:ea typeface="Arial"/>
                <a:cs typeface="Arial"/>
                <a:sym typeface="Arial"/>
              </a:rPr>
              <a:t>The Facebook Like was launched in 2009 and it quickly became a potent data-collection tool revealing a lot about the users who used it. </a:t>
            </a:r>
            <a:br>
              <a:rPr lang="en-US" sz="1800"/>
            </a:br>
            <a:r>
              <a:rPr b="0" lang="en-US" sz="1500" strike="noStrike">
                <a:latin typeface="Arial"/>
                <a:ea typeface="Arial"/>
                <a:cs typeface="Arial"/>
                <a:sym typeface="Arial"/>
              </a:rPr>
              <a:t>Facebook started in 2003 as "Facemash" a college networking site were college students could compare photos to choose the more attractive person. (it’s worth noting that the Facebook’s founder and early designers were themselves adolescents and young adults)</a:t>
            </a:r>
            <a:br>
              <a:rPr lang="en-US" sz="1800"/>
            </a:br>
            <a:r>
              <a:rPr b="0" lang="en-US" sz="1500" strike="noStrike">
                <a:latin typeface="Arial"/>
                <a:ea typeface="Arial"/>
                <a:cs typeface="Arial"/>
                <a:sym typeface="Arial"/>
              </a:rPr>
              <a:t>By the time the Like button was introduced in 2009, FB had 600 million users and was the most popular social networking site worldwide</a:t>
            </a:r>
            <a:br>
              <a:rPr lang="en-US" sz="1800"/>
            </a:br>
            <a:r>
              <a:rPr b="0" lang="en-US" sz="1500" strike="noStrike">
                <a:latin typeface="Arial"/>
                <a:ea typeface="Arial"/>
                <a:cs typeface="Arial"/>
                <a:sym typeface="Arial"/>
              </a:rPr>
              <a:t>From this early innovation we can see how one small design feature can be momentous in collecting data...</a:t>
            </a:r>
            <a:br>
              <a:rPr lang="en-US" sz="1800"/>
            </a:br>
            <a:r>
              <a:rPr b="0" lang="en-US" sz="1500" strike="noStrike">
                <a:latin typeface="Arial"/>
                <a:ea typeface="Arial"/>
                <a:cs typeface="Arial"/>
                <a:sym typeface="Arial"/>
              </a:rPr>
              <a:t>A 2013 study revealed that Facebook “likes” could include deeply personal and sometimes private attributes about a person  including: sexual orientation, ethnicity, religious and political views, personality traits, intelligence, happiness, use of addictive substances, parental separation, age, and gender.’ </a:t>
            </a:r>
            <a:br>
              <a:rPr lang="en-US" sz="1800"/>
            </a:br>
            <a:r>
              <a:rPr b="0" lang="en-US" sz="1500" strike="noStrike">
                <a:latin typeface="Arial"/>
                <a:ea typeface="Arial"/>
                <a:cs typeface="Arial"/>
                <a:sym typeface="Arial"/>
              </a:rPr>
              <a:t>It’s worth noting that this study was written in part by David Stillwell the director of Cambridge Psychometrics Centre, who had made the my Personality Facebook application, a kind of personality test for Facebook users that later became the model and the basis for Cambridge Analytica’s political micro targeting. And  this study talks about these invasive tools as being good for “marketing” and “user interface design</a:t>
            </a:r>
            <a:endParaRPr b="0" sz="1500" strike="noStrike">
              <a:latin typeface="Arial"/>
              <a:ea typeface="Arial"/>
              <a:cs typeface="Arial"/>
              <a:sym typeface="Arial"/>
            </a:endParaRPr>
          </a:p>
        </p:txBody>
      </p:sp>
      <p:sp>
        <p:nvSpPr>
          <p:cNvPr id="264" name="Google Shape;264;p14: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65" name="Google Shape;265;p14: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5:notes"/>
          <p:cNvSpPr txBox="1"/>
          <p:nvPr/>
        </p:nvSpPr>
        <p:spPr>
          <a:xfrm>
            <a:off x="756000" y="5079600"/>
            <a:ext cx="6044400" cy="4809600"/>
          </a:xfrm>
          <a:prstGeom prst="rect">
            <a:avLst/>
          </a:prstGeom>
          <a:noFill/>
          <a:ln>
            <a:noFill/>
          </a:ln>
        </p:spPr>
        <p:txBody>
          <a:bodyPr anchorCtr="0" anchor="t" bIns="0" lIns="0" spcFirstLastPara="1" rIns="0" wrap="square" tIns="0">
            <a:noAutofit/>
          </a:bodyPr>
          <a:lstStyle/>
          <a:p>
            <a:pPr indent="-214920" lvl="0" marL="216000" marR="0" rtl="0" algn="l">
              <a:lnSpc>
                <a:spcPct val="100000"/>
              </a:lnSpc>
              <a:spcBef>
                <a:spcPts val="0"/>
              </a:spcBef>
              <a:spcAft>
                <a:spcPts val="0"/>
              </a:spcAft>
              <a:buNone/>
            </a:pPr>
            <a:r>
              <a:rPr b="1" lang="en-US" sz="1600" strike="noStrike">
                <a:latin typeface="Arial"/>
                <a:ea typeface="Arial"/>
                <a:cs typeface="Arial"/>
                <a:sym typeface="Arial"/>
              </a:rPr>
              <a:t>Slippery technology – nudging and poking</a:t>
            </a:r>
            <a:r>
              <a:rPr b="0" lang="en-US" sz="1600" strike="noStrike">
                <a:latin typeface="Arial"/>
                <a:ea typeface="Arial"/>
                <a:cs typeface="Arial"/>
                <a:sym typeface="Arial"/>
              </a:rPr>
              <a:t> </a:t>
            </a:r>
            <a:br>
              <a:rPr lang="en-US" sz="1800"/>
            </a:br>
            <a:br>
              <a:rPr lang="en-US" sz="1800"/>
            </a:br>
            <a:r>
              <a:rPr b="0" lang="en-US" sz="1600" strike="noStrike">
                <a:latin typeface="Arial"/>
                <a:ea typeface="Arial"/>
                <a:cs typeface="Arial"/>
                <a:sym typeface="Arial"/>
              </a:rPr>
              <a:t>By the time Facebook bought Instagram in 2012, this behavioral data collection was already established and advanced. </a:t>
            </a:r>
            <a:br>
              <a:rPr lang="en-US" sz="1800"/>
            </a:br>
            <a:r>
              <a:rPr b="0" lang="en-US" sz="1600" strike="noStrike">
                <a:latin typeface="Arial"/>
                <a:ea typeface="Arial"/>
                <a:cs typeface="Arial"/>
                <a:sym typeface="Arial"/>
              </a:rPr>
              <a:t>They also, crucially bought this service onto mobile devices, into people’s pockets and specifically into young people’s pockets.</a:t>
            </a:r>
            <a:br>
              <a:rPr lang="en-US" sz="1800"/>
            </a:br>
            <a:r>
              <a:rPr b="0" lang="en-US" sz="1600" strike="noStrike">
                <a:latin typeface="Arial"/>
                <a:ea typeface="Arial"/>
                <a:cs typeface="Arial"/>
                <a:sym typeface="Arial"/>
              </a:rPr>
              <a:t>These platforms are built on dopamine-driven feedback loops </a:t>
            </a:r>
            <a:br>
              <a:rPr lang="en-US" sz="1800"/>
            </a:br>
            <a:r>
              <a:rPr b="0" lang="en-US" sz="1600" strike="noStrike">
                <a:latin typeface="Arial"/>
                <a:ea typeface="Arial"/>
                <a:cs typeface="Arial"/>
                <a:sym typeface="Arial"/>
              </a:rPr>
              <a:t>It is not just the actions you take, what you like, what you comment on, what you share, it’s also all the things that can be inferred from these actions, and even things that can be inferred from things that you </a:t>
            </a:r>
            <a:r>
              <a:rPr b="0" i="1" lang="en-US" sz="1600" strike="noStrike">
                <a:latin typeface="Arial"/>
                <a:ea typeface="Arial"/>
                <a:cs typeface="Arial"/>
                <a:sym typeface="Arial"/>
              </a:rPr>
              <a:t>don’t</a:t>
            </a:r>
            <a:r>
              <a:rPr b="0" lang="en-US" sz="1600" strike="noStrike">
                <a:latin typeface="Arial"/>
                <a:ea typeface="Arial"/>
                <a:cs typeface="Arial"/>
                <a:sym typeface="Arial"/>
              </a:rPr>
              <a:t> do </a:t>
            </a:r>
            <a:br>
              <a:rPr lang="en-US" sz="1800"/>
            </a:br>
            <a:r>
              <a:rPr b="0" lang="en-US" sz="1600" strike="noStrike">
                <a:latin typeface="Arial"/>
                <a:ea typeface="Arial"/>
                <a:cs typeface="Arial"/>
                <a:sym typeface="Arial"/>
              </a:rPr>
              <a:t>And crucially the ‘like’ button, and everything that it represents is particularly enticing and mesmerizing for young people. </a:t>
            </a:r>
            <a:endParaRPr b="0" sz="1600" strike="noStrike">
              <a:latin typeface="Arial"/>
              <a:ea typeface="Arial"/>
              <a:cs typeface="Arial"/>
              <a:sym typeface="Arial"/>
            </a:endParaRPr>
          </a:p>
        </p:txBody>
      </p:sp>
      <p:sp>
        <p:nvSpPr>
          <p:cNvPr id="273" name="Google Shape;273;p15: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4" name="Google Shape;274;p15: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6:notes"/>
          <p:cNvSpPr txBox="1"/>
          <p:nvPr/>
        </p:nvSpPr>
        <p:spPr>
          <a:xfrm>
            <a:off x="756000" y="5079600"/>
            <a:ext cx="6044400" cy="4809600"/>
          </a:xfrm>
          <a:prstGeom prst="rect">
            <a:avLst/>
          </a:prstGeom>
          <a:noFill/>
          <a:ln>
            <a:noFill/>
          </a:ln>
        </p:spPr>
        <p:txBody>
          <a:bodyPr anchorCtr="0" anchor="t" bIns="0" lIns="0" spcFirstLastPara="1" rIns="0" wrap="square" tIns="0">
            <a:noAutofit/>
          </a:bodyPr>
          <a:lstStyle/>
          <a:p>
            <a:pPr indent="-214920" lvl="0" marL="216000" marR="0" rtl="0" algn="l">
              <a:lnSpc>
                <a:spcPct val="100000"/>
              </a:lnSpc>
              <a:spcBef>
                <a:spcPts val="0"/>
              </a:spcBef>
              <a:spcAft>
                <a:spcPts val="0"/>
              </a:spcAft>
              <a:buNone/>
            </a:pPr>
            <a:r>
              <a:rPr b="1" lang="en-US" sz="1600" strike="noStrike">
                <a:latin typeface="Arial"/>
                <a:ea typeface="Arial"/>
                <a:cs typeface="Arial"/>
                <a:sym typeface="Arial"/>
              </a:rPr>
              <a:t>Slippery technology – nudging and poking</a:t>
            </a:r>
            <a:r>
              <a:rPr b="0" lang="en-US" sz="1600" strike="noStrike">
                <a:latin typeface="Arial"/>
                <a:ea typeface="Arial"/>
                <a:cs typeface="Arial"/>
                <a:sym typeface="Arial"/>
              </a:rPr>
              <a:t> </a:t>
            </a:r>
            <a:br>
              <a:rPr lang="en-US" sz="1800"/>
            </a:br>
            <a:br>
              <a:rPr lang="en-US" sz="1800"/>
            </a:br>
            <a:r>
              <a:rPr b="0" lang="en-US" sz="1600" strike="noStrike">
                <a:latin typeface="Arial"/>
                <a:ea typeface="Arial"/>
                <a:cs typeface="Arial"/>
                <a:sym typeface="Arial"/>
              </a:rPr>
              <a:t>By the time Facebook bought Instagram in 2012, this behavioral data collection was already established and advanced. </a:t>
            </a:r>
            <a:br>
              <a:rPr lang="en-US" sz="1800"/>
            </a:br>
            <a:r>
              <a:rPr b="0" lang="en-US" sz="1600" strike="noStrike">
                <a:latin typeface="Arial"/>
                <a:ea typeface="Arial"/>
                <a:cs typeface="Arial"/>
                <a:sym typeface="Arial"/>
              </a:rPr>
              <a:t>They also, crucially bought this service onto mobile devices, into people’s pockets and specifically into young people’s pockets.</a:t>
            </a:r>
            <a:br>
              <a:rPr lang="en-US" sz="1800"/>
            </a:br>
            <a:r>
              <a:rPr b="0" lang="en-US" sz="1600" strike="noStrike">
                <a:latin typeface="Arial"/>
                <a:ea typeface="Arial"/>
                <a:cs typeface="Arial"/>
                <a:sym typeface="Arial"/>
              </a:rPr>
              <a:t>These platforms are built on dopamine-driven feedback loops </a:t>
            </a:r>
            <a:br>
              <a:rPr lang="en-US" sz="1800"/>
            </a:br>
            <a:r>
              <a:rPr b="0" lang="en-US" sz="1600" strike="noStrike">
                <a:latin typeface="Arial"/>
                <a:ea typeface="Arial"/>
                <a:cs typeface="Arial"/>
                <a:sym typeface="Arial"/>
              </a:rPr>
              <a:t>It is not just the actions you take, what you like, what you comment on, what you share, it’s also all the things that can be inferred from these actions, and even things that can be inferred from things that you </a:t>
            </a:r>
            <a:r>
              <a:rPr b="0" i="1" lang="en-US" sz="1600" strike="noStrike">
                <a:latin typeface="Arial"/>
                <a:ea typeface="Arial"/>
                <a:cs typeface="Arial"/>
                <a:sym typeface="Arial"/>
              </a:rPr>
              <a:t>don’t</a:t>
            </a:r>
            <a:r>
              <a:rPr b="0" lang="en-US" sz="1600" strike="noStrike">
                <a:latin typeface="Arial"/>
                <a:ea typeface="Arial"/>
                <a:cs typeface="Arial"/>
                <a:sym typeface="Arial"/>
              </a:rPr>
              <a:t> do </a:t>
            </a:r>
            <a:br>
              <a:rPr lang="en-US" sz="1800"/>
            </a:br>
            <a:r>
              <a:rPr b="0" lang="en-US" sz="1600" strike="noStrike">
                <a:latin typeface="Arial"/>
                <a:ea typeface="Arial"/>
                <a:cs typeface="Arial"/>
                <a:sym typeface="Arial"/>
              </a:rPr>
              <a:t>And crucially the ‘like’ button, and everything that it represents is particularly enticing and mesmerizing for young people. </a:t>
            </a:r>
            <a:endParaRPr b="0" sz="1600" strike="noStrike">
              <a:latin typeface="Arial"/>
              <a:ea typeface="Arial"/>
              <a:cs typeface="Arial"/>
              <a:sym typeface="Arial"/>
            </a:endParaRPr>
          </a:p>
        </p:txBody>
      </p:sp>
      <p:sp>
        <p:nvSpPr>
          <p:cNvPr id="281" name="Google Shape;281;p16: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82" name="Google Shape;282;p16: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7:notes"/>
          <p:cNvSpPr txBox="1"/>
          <p:nvPr/>
        </p:nvSpPr>
        <p:spPr>
          <a:xfrm>
            <a:off x="756000" y="5079600"/>
            <a:ext cx="6044400" cy="4809600"/>
          </a:xfrm>
          <a:prstGeom prst="rect">
            <a:avLst/>
          </a:prstGeom>
          <a:noFill/>
          <a:ln>
            <a:noFill/>
          </a:ln>
        </p:spPr>
        <p:txBody>
          <a:bodyPr anchorCtr="0" anchor="t" bIns="0" lIns="0" spcFirstLastPara="1" rIns="0" wrap="square" tIns="0">
            <a:noAutofit/>
          </a:bodyPr>
          <a:lstStyle/>
          <a:p>
            <a:pPr indent="-214920" lvl="0" marL="216000" marR="0" rtl="0" algn="l">
              <a:lnSpc>
                <a:spcPct val="100000"/>
              </a:lnSpc>
              <a:spcBef>
                <a:spcPts val="0"/>
              </a:spcBef>
              <a:spcAft>
                <a:spcPts val="0"/>
              </a:spcAft>
              <a:buNone/>
            </a:pPr>
            <a:r>
              <a:rPr b="1" lang="en-US" sz="1600" strike="noStrike">
                <a:latin typeface="Arial"/>
                <a:ea typeface="Arial"/>
                <a:cs typeface="Arial"/>
                <a:sym typeface="Arial"/>
              </a:rPr>
              <a:t>Slippery technology – nudging and poking</a:t>
            </a:r>
            <a:r>
              <a:rPr b="0" lang="en-US" sz="1600" strike="noStrike">
                <a:latin typeface="Arial"/>
                <a:ea typeface="Arial"/>
                <a:cs typeface="Arial"/>
                <a:sym typeface="Arial"/>
              </a:rPr>
              <a:t> </a:t>
            </a:r>
            <a:br>
              <a:rPr lang="en-US" sz="1800"/>
            </a:br>
            <a:br>
              <a:rPr lang="en-US" sz="1800"/>
            </a:br>
            <a:r>
              <a:rPr b="0" lang="en-US" sz="1600" strike="noStrike">
                <a:latin typeface="Arial"/>
                <a:ea typeface="Arial"/>
                <a:cs typeface="Arial"/>
                <a:sym typeface="Arial"/>
              </a:rPr>
              <a:t>By the time Facebook bought Instagram in 2012, this behavioral data collection was already established and advanced. </a:t>
            </a:r>
            <a:br>
              <a:rPr lang="en-US" sz="1800"/>
            </a:br>
            <a:r>
              <a:rPr b="0" lang="en-US" sz="1600" strike="noStrike">
                <a:latin typeface="Arial"/>
                <a:ea typeface="Arial"/>
                <a:cs typeface="Arial"/>
                <a:sym typeface="Arial"/>
              </a:rPr>
              <a:t>They also, crucially bought this service onto mobile devices, into people’s pockets and specifically into young people’s pockets.</a:t>
            </a:r>
            <a:br>
              <a:rPr lang="en-US" sz="1800"/>
            </a:br>
            <a:r>
              <a:rPr b="0" lang="en-US" sz="1600" strike="noStrike">
                <a:latin typeface="Arial"/>
                <a:ea typeface="Arial"/>
                <a:cs typeface="Arial"/>
                <a:sym typeface="Arial"/>
              </a:rPr>
              <a:t>These platforms are built on dopamine-driven feedback loops </a:t>
            </a:r>
            <a:br>
              <a:rPr lang="en-US" sz="1800"/>
            </a:br>
            <a:r>
              <a:rPr b="0" lang="en-US" sz="1600" strike="noStrike">
                <a:latin typeface="Arial"/>
                <a:ea typeface="Arial"/>
                <a:cs typeface="Arial"/>
                <a:sym typeface="Arial"/>
              </a:rPr>
              <a:t>It is not just the actions you take, what you like, what you comment on, what you share, it’s also all the things that can be inferred from these actions, and even things that can be inferred from things that you </a:t>
            </a:r>
            <a:r>
              <a:rPr b="0" i="1" lang="en-US" sz="1600" strike="noStrike">
                <a:latin typeface="Arial"/>
                <a:ea typeface="Arial"/>
                <a:cs typeface="Arial"/>
                <a:sym typeface="Arial"/>
              </a:rPr>
              <a:t>don’t</a:t>
            </a:r>
            <a:r>
              <a:rPr b="0" lang="en-US" sz="1600" strike="noStrike">
                <a:latin typeface="Arial"/>
                <a:ea typeface="Arial"/>
                <a:cs typeface="Arial"/>
                <a:sym typeface="Arial"/>
              </a:rPr>
              <a:t> do </a:t>
            </a:r>
            <a:br>
              <a:rPr lang="en-US" sz="1800"/>
            </a:br>
            <a:r>
              <a:rPr b="0" lang="en-US" sz="1600" strike="noStrike">
                <a:latin typeface="Arial"/>
                <a:ea typeface="Arial"/>
                <a:cs typeface="Arial"/>
                <a:sym typeface="Arial"/>
              </a:rPr>
              <a:t>And crucially the ‘like’ button, and everything that it represents is particularly enticing and mesmerizing for young people. </a:t>
            </a:r>
            <a:endParaRPr b="0" sz="1600" strike="noStrike">
              <a:latin typeface="Arial"/>
              <a:ea typeface="Arial"/>
              <a:cs typeface="Arial"/>
              <a:sym typeface="Arial"/>
            </a:endParaRPr>
          </a:p>
        </p:txBody>
      </p:sp>
      <p:sp>
        <p:nvSpPr>
          <p:cNvPr id="290" name="Google Shape;290;p17: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91" name="Google Shape;291;p17: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8: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97" name="Google Shape;297;p18: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9: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10" name="Google Shape;310;p19: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0: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22" name="Google Shape;322;p20: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1: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28" name="Google Shape;328;p21: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36" name="Google Shape;336;p22: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3: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46" name="Google Shape;346;p23: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4: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55" name="Google Shape;355;p24: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5: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60" name="Google Shape;360;p25: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6: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68" name="Google Shape;368;p26: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7: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80" name="Google Shape;380;p27: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8: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92" name="Google Shape;392;p28: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9: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04" name="Google Shape;404;p29: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0: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10" name="Google Shape;410;p30: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1:notes"/>
          <p:cNvSpPr txBox="1"/>
          <p:nvPr>
            <p:ph idx="1" type="body"/>
          </p:nvPr>
        </p:nvSpPr>
        <p:spPr>
          <a:xfrm>
            <a:off x="756000" y="5079600"/>
            <a:ext cx="6048000" cy="480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17" name="Google Shape;417;p31:notes"/>
          <p:cNvSpPr/>
          <p:nvPr>
            <p:ph idx="2" type="sldImg"/>
          </p:nvPr>
        </p:nvSpPr>
        <p:spPr>
          <a:xfrm>
            <a:off x="0" y="1284120"/>
            <a:ext cx="6857640" cy="385668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2" name="Shape 12"/>
        <p:cNvGrpSpPr/>
        <p:nvPr/>
      </p:nvGrpSpPr>
      <p:grpSpPr>
        <a:xfrm>
          <a:off x="0" y="0"/>
          <a:ext cx="0" cy="0"/>
          <a:chOff x="0" y="0"/>
          <a:chExt cx="0" cy="0"/>
        </a:xfrm>
      </p:grpSpPr>
      <p:sp>
        <p:nvSpPr>
          <p:cNvPr id="13" name="Google Shape;13;p2"/>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 type="body"/>
          </p:nvPr>
        </p:nvSpPr>
        <p:spPr>
          <a:xfrm>
            <a:off x="740880" y="2101680"/>
            <a:ext cx="8607600" cy="47628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5"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4"/>
          <p:cNvSpPr txBox="1"/>
          <p:nvPr>
            <p:ph idx="1" type="subTitle"/>
          </p:nvPr>
        </p:nvSpPr>
        <p:spPr>
          <a:xfrm>
            <a:off x="740880" y="2101680"/>
            <a:ext cx="8607600" cy="47628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9" name="Shape 19"/>
        <p:cNvGrpSpPr/>
        <p:nvPr/>
      </p:nvGrpSpPr>
      <p:grpSpPr>
        <a:xfrm>
          <a:off x="0" y="0"/>
          <a:ext cx="0" cy="0"/>
          <a:chOff x="0" y="0"/>
          <a:chExt cx="0" cy="0"/>
        </a:xfrm>
      </p:grpSpPr>
      <p:sp>
        <p:nvSpPr>
          <p:cNvPr id="20" name="Google Shape;20;p5"/>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
          <p:cNvSpPr txBox="1"/>
          <p:nvPr>
            <p:ph idx="1" type="body"/>
          </p:nvPr>
        </p:nvSpPr>
        <p:spPr>
          <a:xfrm>
            <a:off x="740880" y="2101680"/>
            <a:ext cx="4200480" cy="47628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 name="Google Shape;22;p5"/>
          <p:cNvSpPr txBox="1"/>
          <p:nvPr>
            <p:ph idx="2" type="body"/>
          </p:nvPr>
        </p:nvSpPr>
        <p:spPr>
          <a:xfrm>
            <a:off x="5151600" y="2101680"/>
            <a:ext cx="4200480" cy="47628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sp>
        <p:nvSpPr>
          <p:cNvPr id="24" name="Google Shape;24;p6"/>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5" name="Shape 25"/>
        <p:cNvGrpSpPr/>
        <p:nvPr/>
      </p:nvGrpSpPr>
      <p:grpSpPr>
        <a:xfrm>
          <a:off x="0" y="0"/>
          <a:ext cx="0" cy="0"/>
          <a:chOff x="0" y="0"/>
          <a:chExt cx="0" cy="0"/>
        </a:xfrm>
      </p:grpSpPr>
      <p:sp>
        <p:nvSpPr>
          <p:cNvPr id="26" name="Google Shape;26;p7"/>
          <p:cNvSpPr txBox="1"/>
          <p:nvPr>
            <p:ph idx="1" type="subTitle"/>
          </p:nvPr>
        </p:nvSpPr>
        <p:spPr>
          <a:xfrm>
            <a:off x="740880" y="627480"/>
            <a:ext cx="8607600" cy="585360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7" name="Shape 27"/>
        <p:cNvGrpSpPr/>
        <p:nvPr/>
      </p:nvGrpSpPr>
      <p:grpSpPr>
        <a:xfrm>
          <a:off x="0" y="0"/>
          <a:ext cx="0" cy="0"/>
          <a:chOff x="0" y="0"/>
          <a:chExt cx="0" cy="0"/>
        </a:xfrm>
      </p:grpSpPr>
      <p:sp>
        <p:nvSpPr>
          <p:cNvPr id="28" name="Google Shape;28;p8"/>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8"/>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 name="Google Shape;30;p8"/>
          <p:cNvSpPr txBox="1"/>
          <p:nvPr>
            <p:ph idx="2" type="body"/>
          </p:nvPr>
        </p:nvSpPr>
        <p:spPr>
          <a:xfrm>
            <a:off x="5151600" y="2101680"/>
            <a:ext cx="4200480" cy="47628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 name="Google Shape;31;p8"/>
          <p:cNvSpPr txBox="1"/>
          <p:nvPr>
            <p:ph idx="3" type="body"/>
          </p:nvPr>
        </p:nvSpPr>
        <p:spPr>
          <a:xfrm>
            <a:off x="740880" y="458964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32" name="Shape 32"/>
        <p:cNvGrpSpPr/>
        <p:nvPr/>
      </p:nvGrpSpPr>
      <p:grpSpPr>
        <a:xfrm>
          <a:off x="0" y="0"/>
          <a:ext cx="0" cy="0"/>
          <a:chOff x="0" y="0"/>
          <a:chExt cx="0" cy="0"/>
        </a:xfrm>
      </p:grpSpPr>
      <p:sp>
        <p:nvSpPr>
          <p:cNvPr id="33" name="Google Shape;33;p9"/>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9"/>
          <p:cNvSpPr txBox="1"/>
          <p:nvPr>
            <p:ph idx="1" type="body"/>
          </p:nvPr>
        </p:nvSpPr>
        <p:spPr>
          <a:xfrm>
            <a:off x="740880" y="2101680"/>
            <a:ext cx="4200480" cy="47628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5" name="Google Shape;35;p9"/>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9"/>
          <p:cNvSpPr txBox="1"/>
          <p:nvPr>
            <p:ph idx="3" type="body"/>
          </p:nvPr>
        </p:nvSpPr>
        <p:spPr>
          <a:xfrm>
            <a:off x="5151600" y="458964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37" name="Shape 37"/>
        <p:cNvGrpSpPr/>
        <p:nvPr/>
      </p:nvGrpSpPr>
      <p:grpSpPr>
        <a:xfrm>
          <a:off x="0" y="0"/>
          <a:ext cx="0" cy="0"/>
          <a:chOff x="0" y="0"/>
          <a:chExt cx="0" cy="0"/>
        </a:xfrm>
      </p:grpSpPr>
      <p:sp>
        <p:nvSpPr>
          <p:cNvPr id="38" name="Google Shape;38;p10"/>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0"/>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 name="Google Shape;40;p10"/>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 name="Google Shape;41;p10"/>
          <p:cNvSpPr txBox="1"/>
          <p:nvPr>
            <p:ph idx="3" type="body"/>
          </p:nvPr>
        </p:nvSpPr>
        <p:spPr>
          <a:xfrm>
            <a:off x="740880" y="4589640"/>
            <a:ext cx="860760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42" name="Shape 42"/>
        <p:cNvGrpSpPr/>
        <p:nvPr/>
      </p:nvGrpSpPr>
      <p:grpSpPr>
        <a:xfrm>
          <a:off x="0" y="0"/>
          <a:ext cx="0" cy="0"/>
          <a:chOff x="0" y="0"/>
          <a:chExt cx="0" cy="0"/>
        </a:xfrm>
      </p:grpSpPr>
      <p:sp>
        <p:nvSpPr>
          <p:cNvPr id="43" name="Google Shape;43;p11"/>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
          <p:cNvSpPr txBox="1"/>
          <p:nvPr>
            <p:ph idx="1" type="body"/>
          </p:nvPr>
        </p:nvSpPr>
        <p:spPr>
          <a:xfrm>
            <a:off x="740880" y="2101680"/>
            <a:ext cx="860760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5" name="Google Shape;45;p11"/>
          <p:cNvSpPr txBox="1"/>
          <p:nvPr>
            <p:ph idx="2" type="body"/>
          </p:nvPr>
        </p:nvSpPr>
        <p:spPr>
          <a:xfrm>
            <a:off x="740880" y="4589640"/>
            <a:ext cx="860760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46" name="Shape 46"/>
        <p:cNvGrpSpPr/>
        <p:nvPr/>
      </p:nvGrpSpPr>
      <p:grpSpPr>
        <a:xfrm>
          <a:off x="0" y="0"/>
          <a:ext cx="0" cy="0"/>
          <a:chOff x="0" y="0"/>
          <a:chExt cx="0" cy="0"/>
        </a:xfrm>
      </p:grpSpPr>
      <p:sp>
        <p:nvSpPr>
          <p:cNvPr id="47" name="Google Shape;47;p12"/>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9" name="Google Shape;49;p12"/>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0" name="Google Shape;50;p12"/>
          <p:cNvSpPr txBox="1"/>
          <p:nvPr>
            <p:ph idx="3" type="body"/>
          </p:nvPr>
        </p:nvSpPr>
        <p:spPr>
          <a:xfrm>
            <a:off x="740880" y="458964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1" name="Google Shape;51;p12"/>
          <p:cNvSpPr txBox="1"/>
          <p:nvPr>
            <p:ph idx="4" type="body"/>
          </p:nvPr>
        </p:nvSpPr>
        <p:spPr>
          <a:xfrm>
            <a:off x="5151600" y="4589640"/>
            <a:ext cx="42004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2" name="Shape 52"/>
        <p:cNvGrpSpPr/>
        <p:nvPr/>
      </p:nvGrpSpPr>
      <p:grpSpPr>
        <a:xfrm>
          <a:off x="0" y="0"/>
          <a:ext cx="0" cy="0"/>
          <a:chOff x="0" y="0"/>
          <a:chExt cx="0" cy="0"/>
        </a:xfrm>
      </p:grpSpPr>
      <p:sp>
        <p:nvSpPr>
          <p:cNvPr id="53" name="Google Shape;53;p13"/>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3"/>
          <p:cNvSpPr txBox="1"/>
          <p:nvPr>
            <p:ph idx="1" type="body"/>
          </p:nvPr>
        </p:nvSpPr>
        <p:spPr>
          <a:xfrm>
            <a:off x="740880" y="2101680"/>
            <a:ext cx="27712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5" name="Google Shape;55;p13"/>
          <p:cNvSpPr txBox="1"/>
          <p:nvPr>
            <p:ph idx="2" type="body"/>
          </p:nvPr>
        </p:nvSpPr>
        <p:spPr>
          <a:xfrm>
            <a:off x="3651120" y="2101680"/>
            <a:ext cx="27712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13"/>
          <p:cNvSpPr txBox="1"/>
          <p:nvPr>
            <p:ph idx="3" type="body"/>
          </p:nvPr>
        </p:nvSpPr>
        <p:spPr>
          <a:xfrm>
            <a:off x="6561360" y="2101680"/>
            <a:ext cx="27712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7" name="Google Shape;57;p13"/>
          <p:cNvSpPr txBox="1"/>
          <p:nvPr>
            <p:ph idx="4" type="body"/>
          </p:nvPr>
        </p:nvSpPr>
        <p:spPr>
          <a:xfrm>
            <a:off x="740880" y="4589640"/>
            <a:ext cx="27712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13"/>
          <p:cNvSpPr txBox="1"/>
          <p:nvPr>
            <p:ph idx="5" type="body"/>
          </p:nvPr>
        </p:nvSpPr>
        <p:spPr>
          <a:xfrm>
            <a:off x="3651120" y="4589640"/>
            <a:ext cx="27712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9" name="Google Shape;59;p13"/>
          <p:cNvSpPr txBox="1"/>
          <p:nvPr>
            <p:ph idx="6" type="body"/>
          </p:nvPr>
        </p:nvSpPr>
        <p:spPr>
          <a:xfrm>
            <a:off x="6561360" y="4589640"/>
            <a:ext cx="2771280" cy="227160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63" name="Shape 6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64" name="Shape 64"/>
        <p:cNvGrpSpPr/>
        <p:nvPr/>
      </p:nvGrpSpPr>
      <p:grpSpPr>
        <a:xfrm>
          <a:off x="0" y="0"/>
          <a:ext cx="0" cy="0"/>
          <a:chOff x="0" y="0"/>
          <a:chExt cx="0" cy="0"/>
        </a:xfrm>
      </p:grpSpPr>
      <p:sp>
        <p:nvSpPr>
          <p:cNvPr id="65" name="Google Shape;65;p16"/>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6"/>
          <p:cNvSpPr txBox="1"/>
          <p:nvPr>
            <p:ph idx="1" type="subTitle"/>
          </p:nvPr>
        </p:nvSpPr>
        <p:spPr>
          <a:xfrm>
            <a:off x="740880" y="2101680"/>
            <a:ext cx="8607600" cy="47628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67" name="Shape 67"/>
        <p:cNvGrpSpPr/>
        <p:nvPr/>
      </p:nvGrpSpPr>
      <p:grpSpPr>
        <a:xfrm>
          <a:off x="0" y="0"/>
          <a:ext cx="0" cy="0"/>
          <a:chOff x="0" y="0"/>
          <a:chExt cx="0" cy="0"/>
        </a:xfrm>
      </p:grpSpPr>
      <p:sp>
        <p:nvSpPr>
          <p:cNvPr id="68" name="Google Shape;68;p17"/>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7"/>
          <p:cNvSpPr txBox="1"/>
          <p:nvPr>
            <p:ph idx="1" type="body"/>
          </p:nvPr>
        </p:nvSpPr>
        <p:spPr>
          <a:xfrm>
            <a:off x="740880" y="2101680"/>
            <a:ext cx="860760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70" name="Shape 70"/>
        <p:cNvGrpSpPr/>
        <p:nvPr/>
      </p:nvGrpSpPr>
      <p:grpSpPr>
        <a:xfrm>
          <a:off x="0" y="0"/>
          <a:ext cx="0" cy="0"/>
          <a:chOff x="0" y="0"/>
          <a:chExt cx="0" cy="0"/>
        </a:xfrm>
      </p:grpSpPr>
      <p:sp>
        <p:nvSpPr>
          <p:cNvPr id="71" name="Google Shape;71;p18"/>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8"/>
          <p:cNvSpPr txBox="1"/>
          <p:nvPr>
            <p:ph idx="1" type="body"/>
          </p:nvPr>
        </p:nvSpPr>
        <p:spPr>
          <a:xfrm>
            <a:off x="74088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3" name="Google Shape;73;p18"/>
          <p:cNvSpPr txBox="1"/>
          <p:nvPr>
            <p:ph idx="2" type="body"/>
          </p:nvPr>
        </p:nvSpPr>
        <p:spPr>
          <a:xfrm>
            <a:off x="515160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4" name="Shape 74"/>
        <p:cNvGrpSpPr/>
        <p:nvPr/>
      </p:nvGrpSpPr>
      <p:grpSpPr>
        <a:xfrm>
          <a:off x="0" y="0"/>
          <a:ext cx="0" cy="0"/>
          <a:chOff x="0" y="0"/>
          <a:chExt cx="0" cy="0"/>
        </a:xfrm>
      </p:grpSpPr>
      <p:sp>
        <p:nvSpPr>
          <p:cNvPr id="75" name="Google Shape;75;p19"/>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76" name="Shape 76"/>
        <p:cNvGrpSpPr/>
        <p:nvPr/>
      </p:nvGrpSpPr>
      <p:grpSpPr>
        <a:xfrm>
          <a:off x="0" y="0"/>
          <a:ext cx="0" cy="0"/>
          <a:chOff x="0" y="0"/>
          <a:chExt cx="0" cy="0"/>
        </a:xfrm>
      </p:grpSpPr>
      <p:sp>
        <p:nvSpPr>
          <p:cNvPr id="77" name="Google Shape;77;p20"/>
          <p:cNvSpPr txBox="1"/>
          <p:nvPr>
            <p:ph idx="1" type="subTitle"/>
          </p:nvPr>
        </p:nvSpPr>
        <p:spPr>
          <a:xfrm>
            <a:off x="740880" y="627480"/>
            <a:ext cx="8607600" cy="58536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78" name="Shape 78"/>
        <p:cNvGrpSpPr/>
        <p:nvPr/>
      </p:nvGrpSpPr>
      <p:grpSpPr>
        <a:xfrm>
          <a:off x="0" y="0"/>
          <a:ext cx="0" cy="0"/>
          <a:chOff x="0" y="0"/>
          <a:chExt cx="0" cy="0"/>
        </a:xfrm>
      </p:grpSpPr>
      <p:sp>
        <p:nvSpPr>
          <p:cNvPr id="79" name="Google Shape;79;p21"/>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1"/>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1" name="Google Shape;81;p21"/>
          <p:cNvSpPr txBox="1"/>
          <p:nvPr>
            <p:ph idx="2" type="body"/>
          </p:nvPr>
        </p:nvSpPr>
        <p:spPr>
          <a:xfrm>
            <a:off x="515160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2" name="Google Shape;82;p21"/>
          <p:cNvSpPr txBox="1"/>
          <p:nvPr>
            <p:ph idx="3" type="body"/>
          </p:nvPr>
        </p:nvSpPr>
        <p:spPr>
          <a:xfrm>
            <a:off x="74088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83" name="Shape 83"/>
        <p:cNvGrpSpPr/>
        <p:nvPr/>
      </p:nvGrpSpPr>
      <p:grpSpPr>
        <a:xfrm>
          <a:off x="0" y="0"/>
          <a:ext cx="0" cy="0"/>
          <a:chOff x="0" y="0"/>
          <a:chExt cx="0" cy="0"/>
        </a:xfrm>
      </p:grpSpPr>
      <p:sp>
        <p:nvSpPr>
          <p:cNvPr id="84" name="Google Shape;84;p22"/>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txBox="1"/>
          <p:nvPr>
            <p:ph idx="1" type="body"/>
          </p:nvPr>
        </p:nvSpPr>
        <p:spPr>
          <a:xfrm>
            <a:off x="74088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6" name="Google Shape;86;p22"/>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7" name="Google Shape;87;p22"/>
          <p:cNvSpPr txBox="1"/>
          <p:nvPr>
            <p:ph idx="3" type="body"/>
          </p:nvPr>
        </p:nvSpPr>
        <p:spPr>
          <a:xfrm>
            <a:off x="515160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88" name="Shape 88"/>
        <p:cNvGrpSpPr/>
        <p:nvPr/>
      </p:nvGrpSpPr>
      <p:grpSpPr>
        <a:xfrm>
          <a:off x="0" y="0"/>
          <a:ext cx="0" cy="0"/>
          <a:chOff x="0" y="0"/>
          <a:chExt cx="0" cy="0"/>
        </a:xfrm>
      </p:grpSpPr>
      <p:sp>
        <p:nvSpPr>
          <p:cNvPr id="89" name="Google Shape;89;p23"/>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1" name="Google Shape;91;p23"/>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2" name="Google Shape;92;p23"/>
          <p:cNvSpPr txBox="1"/>
          <p:nvPr>
            <p:ph idx="3" type="body"/>
          </p:nvPr>
        </p:nvSpPr>
        <p:spPr>
          <a:xfrm>
            <a:off x="740880" y="4589640"/>
            <a:ext cx="860760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93" name="Shape 93"/>
        <p:cNvGrpSpPr/>
        <p:nvPr/>
      </p:nvGrpSpPr>
      <p:grpSpPr>
        <a:xfrm>
          <a:off x="0" y="0"/>
          <a:ext cx="0" cy="0"/>
          <a:chOff x="0" y="0"/>
          <a:chExt cx="0" cy="0"/>
        </a:xfrm>
      </p:grpSpPr>
      <p:sp>
        <p:nvSpPr>
          <p:cNvPr id="94" name="Google Shape;94;p24"/>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4"/>
          <p:cNvSpPr txBox="1"/>
          <p:nvPr>
            <p:ph idx="1" type="body"/>
          </p:nvPr>
        </p:nvSpPr>
        <p:spPr>
          <a:xfrm>
            <a:off x="740880" y="2101680"/>
            <a:ext cx="860760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6" name="Google Shape;96;p24"/>
          <p:cNvSpPr txBox="1"/>
          <p:nvPr>
            <p:ph idx="2" type="body"/>
          </p:nvPr>
        </p:nvSpPr>
        <p:spPr>
          <a:xfrm>
            <a:off x="740880" y="4589640"/>
            <a:ext cx="860760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97" name="Shape 97"/>
        <p:cNvGrpSpPr/>
        <p:nvPr/>
      </p:nvGrpSpPr>
      <p:grpSpPr>
        <a:xfrm>
          <a:off x="0" y="0"/>
          <a:ext cx="0" cy="0"/>
          <a:chOff x="0" y="0"/>
          <a:chExt cx="0" cy="0"/>
        </a:xfrm>
      </p:grpSpPr>
      <p:sp>
        <p:nvSpPr>
          <p:cNvPr id="98" name="Google Shape;98;p25"/>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5"/>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0" name="Google Shape;100;p25"/>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1" name="Google Shape;101;p25"/>
          <p:cNvSpPr txBox="1"/>
          <p:nvPr>
            <p:ph idx="3" type="body"/>
          </p:nvPr>
        </p:nvSpPr>
        <p:spPr>
          <a:xfrm>
            <a:off x="74088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2" name="Google Shape;102;p25"/>
          <p:cNvSpPr txBox="1"/>
          <p:nvPr>
            <p:ph idx="4" type="body"/>
          </p:nvPr>
        </p:nvSpPr>
        <p:spPr>
          <a:xfrm>
            <a:off x="515160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03" name="Shape 103"/>
        <p:cNvGrpSpPr/>
        <p:nvPr/>
      </p:nvGrpSpPr>
      <p:grpSpPr>
        <a:xfrm>
          <a:off x="0" y="0"/>
          <a:ext cx="0" cy="0"/>
          <a:chOff x="0" y="0"/>
          <a:chExt cx="0" cy="0"/>
        </a:xfrm>
      </p:grpSpPr>
      <p:sp>
        <p:nvSpPr>
          <p:cNvPr id="104" name="Google Shape;104;p26"/>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6"/>
          <p:cNvSpPr txBox="1"/>
          <p:nvPr>
            <p:ph idx="1" type="body"/>
          </p:nvPr>
        </p:nvSpPr>
        <p:spPr>
          <a:xfrm>
            <a:off x="740880" y="210168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6" name="Google Shape;106;p26"/>
          <p:cNvSpPr txBox="1"/>
          <p:nvPr>
            <p:ph idx="2" type="body"/>
          </p:nvPr>
        </p:nvSpPr>
        <p:spPr>
          <a:xfrm>
            <a:off x="3651120" y="210168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7" name="Google Shape;107;p26"/>
          <p:cNvSpPr txBox="1"/>
          <p:nvPr>
            <p:ph idx="3" type="body"/>
          </p:nvPr>
        </p:nvSpPr>
        <p:spPr>
          <a:xfrm>
            <a:off x="6561360" y="210168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8" name="Google Shape;108;p26"/>
          <p:cNvSpPr txBox="1"/>
          <p:nvPr>
            <p:ph idx="4" type="body"/>
          </p:nvPr>
        </p:nvSpPr>
        <p:spPr>
          <a:xfrm>
            <a:off x="740880" y="458964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09" name="Google Shape;109;p26"/>
          <p:cNvSpPr txBox="1"/>
          <p:nvPr>
            <p:ph idx="5" type="body"/>
          </p:nvPr>
        </p:nvSpPr>
        <p:spPr>
          <a:xfrm>
            <a:off x="3651120" y="458964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10" name="Google Shape;110;p26"/>
          <p:cNvSpPr txBox="1"/>
          <p:nvPr>
            <p:ph idx="6" type="body"/>
          </p:nvPr>
        </p:nvSpPr>
        <p:spPr>
          <a:xfrm>
            <a:off x="6561360" y="458964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12" name="Shape 112"/>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13" name="Shape 113"/>
        <p:cNvGrpSpPr/>
        <p:nvPr/>
      </p:nvGrpSpPr>
      <p:grpSpPr>
        <a:xfrm>
          <a:off x="0" y="0"/>
          <a:ext cx="0" cy="0"/>
          <a:chOff x="0" y="0"/>
          <a:chExt cx="0" cy="0"/>
        </a:xfrm>
      </p:grpSpPr>
      <p:sp>
        <p:nvSpPr>
          <p:cNvPr id="114" name="Google Shape;114;p29"/>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5" name="Google Shape;115;p29"/>
          <p:cNvSpPr txBox="1"/>
          <p:nvPr>
            <p:ph idx="1" type="subTitle"/>
          </p:nvPr>
        </p:nvSpPr>
        <p:spPr>
          <a:xfrm>
            <a:off x="740880" y="2101680"/>
            <a:ext cx="8607600" cy="47628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16" name="Shape 116"/>
        <p:cNvGrpSpPr/>
        <p:nvPr/>
      </p:nvGrpSpPr>
      <p:grpSpPr>
        <a:xfrm>
          <a:off x="0" y="0"/>
          <a:ext cx="0" cy="0"/>
          <a:chOff x="0" y="0"/>
          <a:chExt cx="0" cy="0"/>
        </a:xfrm>
      </p:grpSpPr>
      <p:sp>
        <p:nvSpPr>
          <p:cNvPr id="117" name="Google Shape;117;p30"/>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8" name="Google Shape;118;p30"/>
          <p:cNvSpPr txBox="1"/>
          <p:nvPr>
            <p:ph idx="1" type="body"/>
          </p:nvPr>
        </p:nvSpPr>
        <p:spPr>
          <a:xfrm>
            <a:off x="740880" y="2101680"/>
            <a:ext cx="860760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19" name="Shape 119"/>
        <p:cNvGrpSpPr/>
        <p:nvPr/>
      </p:nvGrpSpPr>
      <p:grpSpPr>
        <a:xfrm>
          <a:off x="0" y="0"/>
          <a:ext cx="0" cy="0"/>
          <a:chOff x="0" y="0"/>
          <a:chExt cx="0" cy="0"/>
        </a:xfrm>
      </p:grpSpPr>
      <p:sp>
        <p:nvSpPr>
          <p:cNvPr id="120" name="Google Shape;120;p31"/>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1" name="Google Shape;121;p31"/>
          <p:cNvSpPr txBox="1"/>
          <p:nvPr>
            <p:ph idx="1" type="body"/>
          </p:nvPr>
        </p:nvSpPr>
        <p:spPr>
          <a:xfrm>
            <a:off x="74088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22" name="Google Shape;122;p31"/>
          <p:cNvSpPr txBox="1"/>
          <p:nvPr>
            <p:ph idx="2" type="body"/>
          </p:nvPr>
        </p:nvSpPr>
        <p:spPr>
          <a:xfrm>
            <a:off x="515160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3" name="Shape 123"/>
        <p:cNvGrpSpPr/>
        <p:nvPr/>
      </p:nvGrpSpPr>
      <p:grpSpPr>
        <a:xfrm>
          <a:off x="0" y="0"/>
          <a:ext cx="0" cy="0"/>
          <a:chOff x="0" y="0"/>
          <a:chExt cx="0" cy="0"/>
        </a:xfrm>
      </p:grpSpPr>
      <p:sp>
        <p:nvSpPr>
          <p:cNvPr id="124" name="Google Shape;124;p32"/>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25" name="Shape 125"/>
        <p:cNvGrpSpPr/>
        <p:nvPr/>
      </p:nvGrpSpPr>
      <p:grpSpPr>
        <a:xfrm>
          <a:off x="0" y="0"/>
          <a:ext cx="0" cy="0"/>
          <a:chOff x="0" y="0"/>
          <a:chExt cx="0" cy="0"/>
        </a:xfrm>
      </p:grpSpPr>
      <p:sp>
        <p:nvSpPr>
          <p:cNvPr id="126" name="Google Shape;126;p33"/>
          <p:cNvSpPr txBox="1"/>
          <p:nvPr>
            <p:ph idx="1" type="subTitle"/>
          </p:nvPr>
        </p:nvSpPr>
        <p:spPr>
          <a:xfrm>
            <a:off x="740880" y="627480"/>
            <a:ext cx="8607600" cy="58536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27" name="Shape 127"/>
        <p:cNvGrpSpPr/>
        <p:nvPr/>
      </p:nvGrpSpPr>
      <p:grpSpPr>
        <a:xfrm>
          <a:off x="0" y="0"/>
          <a:ext cx="0" cy="0"/>
          <a:chOff x="0" y="0"/>
          <a:chExt cx="0" cy="0"/>
        </a:xfrm>
      </p:grpSpPr>
      <p:sp>
        <p:nvSpPr>
          <p:cNvPr id="128" name="Google Shape;128;p34"/>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29" name="Google Shape;129;p34"/>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0" name="Google Shape;130;p34"/>
          <p:cNvSpPr txBox="1"/>
          <p:nvPr>
            <p:ph idx="2" type="body"/>
          </p:nvPr>
        </p:nvSpPr>
        <p:spPr>
          <a:xfrm>
            <a:off x="515160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1" name="Google Shape;131;p34"/>
          <p:cNvSpPr txBox="1"/>
          <p:nvPr>
            <p:ph idx="3" type="body"/>
          </p:nvPr>
        </p:nvSpPr>
        <p:spPr>
          <a:xfrm>
            <a:off x="74088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32" name="Shape 132"/>
        <p:cNvGrpSpPr/>
        <p:nvPr/>
      </p:nvGrpSpPr>
      <p:grpSpPr>
        <a:xfrm>
          <a:off x="0" y="0"/>
          <a:ext cx="0" cy="0"/>
          <a:chOff x="0" y="0"/>
          <a:chExt cx="0" cy="0"/>
        </a:xfrm>
      </p:grpSpPr>
      <p:sp>
        <p:nvSpPr>
          <p:cNvPr id="133" name="Google Shape;133;p35"/>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4" name="Google Shape;134;p35"/>
          <p:cNvSpPr txBox="1"/>
          <p:nvPr>
            <p:ph idx="1" type="body"/>
          </p:nvPr>
        </p:nvSpPr>
        <p:spPr>
          <a:xfrm>
            <a:off x="740880" y="2101680"/>
            <a:ext cx="420048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5" name="Google Shape;135;p35"/>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36" name="Google Shape;136;p35"/>
          <p:cNvSpPr txBox="1"/>
          <p:nvPr>
            <p:ph idx="3" type="body"/>
          </p:nvPr>
        </p:nvSpPr>
        <p:spPr>
          <a:xfrm>
            <a:off x="515160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37" name="Shape 137"/>
        <p:cNvGrpSpPr/>
        <p:nvPr/>
      </p:nvGrpSpPr>
      <p:grpSpPr>
        <a:xfrm>
          <a:off x="0" y="0"/>
          <a:ext cx="0" cy="0"/>
          <a:chOff x="0" y="0"/>
          <a:chExt cx="0" cy="0"/>
        </a:xfrm>
      </p:grpSpPr>
      <p:sp>
        <p:nvSpPr>
          <p:cNvPr id="138" name="Google Shape;138;p36"/>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39" name="Google Shape;139;p36"/>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0" name="Google Shape;140;p36"/>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1" name="Google Shape;141;p36"/>
          <p:cNvSpPr txBox="1"/>
          <p:nvPr>
            <p:ph idx="3" type="body"/>
          </p:nvPr>
        </p:nvSpPr>
        <p:spPr>
          <a:xfrm>
            <a:off x="740880" y="4589640"/>
            <a:ext cx="860760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42" name="Shape 142"/>
        <p:cNvGrpSpPr/>
        <p:nvPr/>
      </p:nvGrpSpPr>
      <p:grpSpPr>
        <a:xfrm>
          <a:off x="0" y="0"/>
          <a:ext cx="0" cy="0"/>
          <a:chOff x="0" y="0"/>
          <a:chExt cx="0" cy="0"/>
        </a:xfrm>
      </p:grpSpPr>
      <p:sp>
        <p:nvSpPr>
          <p:cNvPr id="143" name="Google Shape;143;p37"/>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4" name="Google Shape;144;p37"/>
          <p:cNvSpPr txBox="1"/>
          <p:nvPr>
            <p:ph idx="1" type="body"/>
          </p:nvPr>
        </p:nvSpPr>
        <p:spPr>
          <a:xfrm>
            <a:off x="740880" y="2101680"/>
            <a:ext cx="860760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5" name="Google Shape;145;p37"/>
          <p:cNvSpPr txBox="1"/>
          <p:nvPr>
            <p:ph idx="2" type="body"/>
          </p:nvPr>
        </p:nvSpPr>
        <p:spPr>
          <a:xfrm>
            <a:off x="740880" y="4589640"/>
            <a:ext cx="860760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46" name="Shape 146"/>
        <p:cNvGrpSpPr/>
        <p:nvPr/>
      </p:nvGrpSpPr>
      <p:grpSpPr>
        <a:xfrm>
          <a:off x="0" y="0"/>
          <a:ext cx="0" cy="0"/>
          <a:chOff x="0" y="0"/>
          <a:chExt cx="0" cy="0"/>
        </a:xfrm>
      </p:grpSpPr>
      <p:sp>
        <p:nvSpPr>
          <p:cNvPr id="147" name="Google Shape;147;p38"/>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48" name="Google Shape;148;p38"/>
          <p:cNvSpPr txBox="1"/>
          <p:nvPr>
            <p:ph idx="1" type="body"/>
          </p:nvPr>
        </p:nvSpPr>
        <p:spPr>
          <a:xfrm>
            <a:off x="74088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49" name="Google Shape;149;p38"/>
          <p:cNvSpPr txBox="1"/>
          <p:nvPr>
            <p:ph idx="2" type="body"/>
          </p:nvPr>
        </p:nvSpPr>
        <p:spPr>
          <a:xfrm>
            <a:off x="5151600" y="210168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0" name="Google Shape;150;p38"/>
          <p:cNvSpPr txBox="1"/>
          <p:nvPr>
            <p:ph idx="3" type="body"/>
          </p:nvPr>
        </p:nvSpPr>
        <p:spPr>
          <a:xfrm>
            <a:off x="74088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1" name="Google Shape;151;p38"/>
          <p:cNvSpPr txBox="1"/>
          <p:nvPr>
            <p:ph idx="4" type="body"/>
          </p:nvPr>
        </p:nvSpPr>
        <p:spPr>
          <a:xfrm>
            <a:off x="5151600" y="4589640"/>
            <a:ext cx="42004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52" name="Shape 152"/>
        <p:cNvGrpSpPr/>
        <p:nvPr/>
      </p:nvGrpSpPr>
      <p:grpSpPr>
        <a:xfrm>
          <a:off x="0" y="0"/>
          <a:ext cx="0" cy="0"/>
          <a:chOff x="0" y="0"/>
          <a:chExt cx="0" cy="0"/>
        </a:xfrm>
      </p:grpSpPr>
      <p:sp>
        <p:nvSpPr>
          <p:cNvPr id="153" name="Google Shape;153;p39"/>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54" name="Google Shape;154;p39"/>
          <p:cNvSpPr txBox="1"/>
          <p:nvPr>
            <p:ph idx="1" type="body"/>
          </p:nvPr>
        </p:nvSpPr>
        <p:spPr>
          <a:xfrm>
            <a:off x="740880" y="210168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5" name="Google Shape;155;p39"/>
          <p:cNvSpPr txBox="1"/>
          <p:nvPr>
            <p:ph idx="2" type="body"/>
          </p:nvPr>
        </p:nvSpPr>
        <p:spPr>
          <a:xfrm>
            <a:off x="3651120" y="210168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6" name="Google Shape;156;p39"/>
          <p:cNvSpPr txBox="1"/>
          <p:nvPr>
            <p:ph idx="3" type="body"/>
          </p:nvPr>
        </p:nvSpPr>
        <p:spPr>
          <a:xfrm>
            <a:off x="6561360" y="210168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7" name="Google Shape;157;p39"/>
          <p:cNvSpPr txBox="1"/>
          <p:nvPr>
            <p:ph idx="4" type="body"/>
          </p:nvPr>
        </p:nvSpPr>
        <p:spPr>
          <a:xfrm>
            <a:off x="740880" y="458964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8" name="Google Shape;158;p39"/>
          <p:cNvSpPr txBox="1"/>
          <p:nvPr>
            <p:ph idx="5" type="body"/>
          </p:nvPr>
        </p:nvSpPr>
        <p:spPr>
          <a:xfrm>
            <a:off x="3651120" y="458964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159" name="Google Shape;159;p39"/>
          <p:cNvSpPr txBox="1"/>
          <p:nvPr>
            <p:ph idx="6" type="body"/>
          </p:nvPr>
        </p:nvSpPr>
        <p:spPr>
          <a:xfrm>
            <a:off x="6561360" y="4589640"/>
            <a:ext cx="2771280" cy="22716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1.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4.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 name="Google Shape;11;p1"/>
          <p:cNvSpPr txBox="1"/>
          <p:nvPr>
            <p:ph idx="1" type="body"/>
          </p:nvPr>
        </p:nvSpPr>
        <p:spPr>
          <a:xfrm>
            <a:off x="740880" y="2101680"/>
            <a:ext cx="8607600" cy="476280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740880" y="627480"/>
            <a:ext cx="8607600" cy="126252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62" name="Google Shape;62;p14"/>
          <p:cNvSpPr txBox="1"/>
          <p:nvPr>
            <p:ph idx="2" type="title"/>
          </p:nvPr>
        </p:nvSpPr>
        <p:spPr>
          <a:xfrm>
            <a:off x="740880" y="2101680"/>
            <a:ext cx="8607600" cy="47628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1" name="Shape 11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0.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jp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jp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jp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4.png"/><Relationship Id="rId4" Type="http://schemas.openxmlformats.org/officeDocument/2006/relationships/image" Target="../media/image4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6.png"/><Relationship Id="rId4" Type="http://schemas.openxmlformats.org/officeDocument/2006/relationships/image" Target="../media/image41.png"/><Relationship Id="rId5" Type="http://schemas.openxmlformats.org/officeDocument/2006/relationships/image" Target="../media/image43.png"/><Relationship Id="rId6"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51.png"/><Relationship Id="rId5" Type="http://schemas.openxmlformats.org/officeDocument/2006/relationships/image" Target="../media/image47.png"/><Relationship Id="rId6"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8.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0.jp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40"/>
          <p:cNvPicPr preferRelativeResize="0"/>
          <p:nvPr/>
        </p:nvPicPr>
        <p:blipFill rotWithShape="1">
          <a:blip r:embed="rId3">
            <a:alphaModFix/>
          </a:blip>
          <a:srcRect b="5004" l="0" r="12920" t="0"/>
          <a:stretch/>
        </p:blipFill>
        <p:spPr>
          <a:xfrm>
            <a:off x="0" y="0"/>
            <a:ext cx="12189600" cy="7549200"/>
          </a:xfrm>
          <a:prstGeom prst="rect">
            <a:avLst/>
          </a:prstGeom>
          <a:noFill/>
          <a:ln>
            <a:noFill/>
          </a:ln>
        </p:spPr>
      </p:pic>
      <p:sp>
        <p:nvSpPr>
          <p:cNvPr id="165" name="Google Shape;165;p40"/>
          <p:cNvSpPr txBox="1"/>
          <p:nvPr/>
        </p:nvSpPr>
        <p:spPr>
          <a:xfrm>
            <a:off x="173250" y="3444175"/>
            <a:ext cx="5677200" cy="2011200"/>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None/>
            </a:pPr>
            <a:r>
              <a:rPr b="0" lang="en-US" sz="6500" strike="noStrike">
                <a:solidFill>
                  <a:srgbClr val="FFFFFF"/>
                </a:solidFill>
                <a:latin typeface="Barlow Black"/>
                <a:ea typeface="Barlow Black"/>
                <a:cs typeface="Barlow Black"/>
                <a:sym typeface="Barlow Black"/>
              </a:rPr>
              <a:t>TELEFONES </a:t>
            </a:r>
            <a:r>
              <a:rPr lang="en-US" sz="6500">
                <a:solidFill>
                  <a:srgbClr val="FFFFFF"/>
                </a:solidFill>
                <a:latin typeface="Barlow Black"/>
                <a:ea typeface="Barlow Black"/>
                <a:cs typeface="Barlow Black"/>
                <a:sym typeface="Barlow Black"/>
              </a:rPr>
              <a:t>ESPERTOS,</a:t>
            </a:r>
            <a:r>
              <a:rPr b="0" lang="en-US" sz="6500" strike="noStrike">
                <a:solidFill>
                  <a:srgbClr val="FFFFFF"/>
                </a:solidFill>
                <a:latin typeface="Barlow Black"/>
                <a:ea typeface="Barlow Black"/>
                <a:cs typeface="Barlow Black"/>
                <a:sym typeface="Barlow Black"/>
              </a:rPr>
              <a:t> </a:t>
            </a:r>
            <a:r>
              <a:rPr lang="en-US" sz="6500">
                <a:solidFill>
                  <a:srgbClr val="FFFFFF"/>
                </a:solidFill>
                <a:latin typeface="Barlow Black"/>
                <a:ea typeface="Barlow Black"/>
                <a:cs typeface="Barlow Black"/>
                <a:sym typeface="Barlow Black"/>
              </a:rPr>
              <a:t>HÁBITOS</a:t>
            </a:r>
            <a:r>
              <a:rPr b="0" lang="en-US" sz="6500" strike="noStrike">
                <a:solidFill>
                  <a:srgbClr val="FFFFFF"/>
                </a:solidFill>
                <a:latin typeface="Barlow Black"/>
                <a:ea typeface="Barlow Black"/>
                <a:cs typeface="Barlow Black"/>
                <a:sym typeface="Barlow Black"/>
              </a:rPr>
              <a:t> INTELIGENTES </a:t>
            </a:r>
            <a:endParaRPr b="0" sz="6500" strike="noStrike">
              <a:latin typeface="Arial"/>
              <a:ea typeface="Arial"/>
              <a:cs typeface="Arial"/>
              <a:sym typeface="Arial"/>
            </a:endParaRPr>
          </a:p>
        </p:txBody>
      </p:sp>
      <p:pic>
        <p:nvPicPr>
          <p:cNvPr id="166" name="Google Shape;166;p40"/>
          <p:cNvPicPr preferRelativeResize="0"/>
          <p:nvPr/>
        </p:nvPicPr>
        <p:blipFill rotWithShape="1">
          <a:blip r:embed="rId4">
            <a:alphaModFix/>
          </a:blip>
          <a:srcRect b="0" l="0" r="0" t="0"/>
          <a:stretch/>
        </p:blipFill>
        <p:spPr>
          <a:xfrm>
            <a:off x="10172325" y="228590"/>
            <a:ext cx="1776240" cy="14446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41"/>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4400">
                <a:solidFill>
                  <a:srgbClr val="385623"/>
                </a:solidFill>
                <a:latin typeface="Barlow Black"/>
                <a:ea typeface="Barlow Black"/>
                <a:cs typeface="Barlow Black"/>
                <a:sym typeface="Barlow Black"/>
              </a:rPr>
              <a:t>H</a:t>
            </a:r>
            <a:r>
              <a:rPr b="0" lang="en-US" sz="4400" strike="noStrike">
                <a:solidFill>
                  <a:srgbClr val="385623"/>
                </a:solidFill>
                <a:latin typeface="Barlow Black"/>
                <a:ea typeface="Barlow Black"/>
                <a:cs typeface="Barlow Black"/>
                <a:sym typeface="Barlow Black"/>
              </a:rPr>
              <a:t>OJE N</a:t>
            </a:r>
            <a:r>
              <a:rPr lang="en-US" sz="4400">
                <a:solidFill>
                  <a:srgbClr val="385623"/>
                </a:solidFill>
                <a:latin typeface="Barlow Black"/>
                <a:ea typeface="Barlow Black"/>
                <a:cs typeface="Barlow Black"/>
                <a:sym typeface="Barlow Black"/>
              </a:rPr>
              <a:t>Ó</a:t>
            </a:r>
            <a:r>
              <a:rPr b="0" lang="en-US" sz="4400" strike="noStrike">
                <a:solidFill>
                  <a:srgbClr val="385623"/>
                </a:solidFill>
                <a:latin typeface="Barlow Black"/>
                <a:ea typeface="Barlow Black"/>
                <a:cs typeface="Barlow Black"/>
                <a:sym typeface="Barlow Black"/>
              </a:rPr>
              <a:t>S VAMOS...</a:t>
            </a:r>
            <a:endParaRPr b="0" sz="4400" strike="noStrike">
              <a:latin typeface="Arial"/>
              <a:ea typeface="Arial"/>
              <a:cs typeface="Arial"/>
              <a:sym typeface="Arial"/>
            </a:endParaRPr>
          </a:p>
        </p:txBody>
      </p:sp>
      <p:sp>
        <p:nvSpPr>
          <p:cNvPr id="172" name="Google Shape;172;p41"/>
          <p:cNvSpPr txBox="1"/>
          <p:nvPr/>
        </p:nvSpPr>
        <p:spPr>
          <a:xfrm>
            <a:off x="838080" y="1825560"/>
            <a:ext cx="10515600" cy="4352400"/>
          </a:xfrm>
          <a:prstGeom prst="rect">
            <a:avLst/>
          </a:prstGeom>
          <a:noFill/>
          <a:ln>
            <a:noFill/>
          </a:ln>
        </p:spPr>
        <p:txBody>
          <a:bodyPr anchorCtr="0" anchor="t" bIns="45700" lIns="91425" spcFirstLastPara="1" rIns="91425" wrap="square" tIns="45700">
            <a:normAutofit lnSpcReduction="10000"/>
          </a:bodyPr>
          <a:lstStyle/>
          <a:p>
            <a:pPr indent="-228600" lvl="0" marL="12600" marR="0" rtl="0" algn="l">
              <a:lnSpc>
                <a:spcPct val="81000"/>
              </a:lnSpc>
              <a:spcBef>
                <a:spcPts val="0"/>
              </a:spcBef>
              <a:spcAft>
                <a:spcPts val="0"/>
              </a:spcAft>
              <a:buClr>
                <a:srgbClr val="385623"/>
              </a:buClr>
              <a:buSzPts val="3600"/>
              <a:buFont typeface="Arial"/>
              <a:buChar char="•"/>
            </a:pPr>
            <a:r>
              <a:rPr b="0" lang="en-US" sz="3600" strike="noStrike">
                <a:solidFill>
                  <a:srgbClr val="385623"/>
                </a:solidFill>
                <a:latin typeface="Barlow"/>
                <a:ea typeface="Barlow"/>
                <a:cs typeface="Barlow"/>
                <a:sym typeface="Barlow"/>
              </a:rPr>
              <a:t>Discu</a:t>
            </a:r>
            <a:r>
              <a:rPr lang="en-US" sz="3600">
                <a:solidFill>
                  <a:srgbClr val="385623"/>
                </a:solidFill>
                <a:latin typeface="Barlow"/>
                <a:ea typeface="Barlow"/>
                <a:cs typeface="Barlow"/>
                <a:sym typeface="Barlow"/>
              </a:rPr>
              <a:t>tir como se formam os </a:t>
            </a:r>
            <a:r>
              <a:rPr lang="en-US" sz="3600">
                <a:solidFill>
                  <a:srgbClr val="385623"/>
                </a:solidFill>
                <a:latin typeface="Barlow"/>
                <a:ea typeface="Barlow"/>
                <a:cs typeface="Barlow"/>
                <a:sym typeface="Barlow"/>
              </a:rPr>
              <a:t>hábitos</a:t>
            </a:r>
            <a:endParaRPr b="0" sz="3600" strike="noStrike">
              <a:latin typeface="Arial"/>
              <a:ea typeface="Arial"/>
              <a:cs typeface="Arial"/>
              <a:sym typeface="Arial"/>
            </a:endParaRPr>
          </a:p>
          <a:p>
            <a:pPr indent="-228600" lvl="0" marL="12599"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Mergulhar fundo nas maneiras com que nossos telefones </a:t>
            </a:r>
            <a:r>
              <a:rPr lang="en-US" sz="3600">
                <a:solidFill>
                  <a:srgbClr val="385623"/>
                </a:solidFill>
                <a:latin typeface="Barlow"/>
                <a:ea typeface="Barlow"/>
                <a:cs typeface="Barlow"/>
                <a:sym typeface="Barlow"/>
              </a:rPr>
              <a:t>são</a:t>
            </a:r>
            <a:r>
              <a:rPr lang="en-US" sz="3600">
                <a:solidFill>
                  <a:srgbClr val="385623"/>
                </a:solidFill>
                <a:latin typeface="Barlow"/>
                <a:ea typeface="Barlow"/>
                <a:cs typeface="Barlow"/>
                <a:sym typeface="Barlow"/>
              </a:rPr>
              <a:t> programados para atrair nossa </a:t>
            </a:r>
            <a:r>
              <a:rPr lang="en-US" sz="3600">
                <a:solidFill>
                  <a:srgbClr val="385623"/>
                </a:solidFill>
                <a:latin typeface="Barlow"/>
                <a:ea typeface="Barlow"/>
                <a:cs typeface="Barlow"/>
                <a:sym typeface="Barlow"/>
              </a:rPr>
              <a:t>atenção</a:t>
            </a:r>
            <a:r>
              <a:rPr lang="en-US" sz="3600">
                <a:solidFill>
                  <a:srgbClr val="385623"/>
                </a:solidFill>
                <a:latin typeface="Barlow"/>
                <a:ea typeface="Barlow"/>
                <a:cs typeface="Barlow"/>
                <a:sym typeface="Barlow"/>
              </a:rPr>
              <a:t>  </a:t>
            </a:r>
            <a:endParaRPr sz="3600">
              <a:solidFill>
                <a:srgbClr val="385623"/>
              </a:solidFill>
              <a:latin typeface="Barlow"/>
              <a:ea typeface="Barlow"/>
              <a:cs typeface="Barlow"/>
              <a:sym typeface="Barlow"/>
            </a:endParaRPr>
          </a:p>
          <a:p>
            <a:pPr indent="-228600" lvl="0" marL="12600"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Aprender a estabelecer limites com os nossos telefones</a:t>
            </a:r>
            <a:endParaRPr b="0" sz="3600" strike="noStrike">
              <a:latin typeface="Arial"/>
              <a:ea typeface="Arial"/>
              <a:cs typeface="Arial"/>
              <a:sym typeface="Arial"/>
            </a:endParaRPr>
          </a:p>
          <a:p>
            <a:pPr indent="-228600" lvl="0" marL="12600"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Ver como podemos ser mais espertos do que os nossos smartphones</a:t>
            </a:r>
            <a:endParaRPr b="0" sz="3600" strike="noStrike">
              <a:latin typeface="Arial"/>
              <a:ea typeface="Arial"/>
              <a:cs typeface="Arial"/>
              <a:sym typeface="Arial"/>
            </a:endParaRPr>
          </a:p>
          <a:p>
            <a:pPr indent="0" lvl="0" marL="0" marR="0" rtl="0" algn="l">
              <a:lnSpc>
                <a:spcPct val="81000"/>
              </a:lnSpc>
              <a:spcBef>
                <a:spcPts val="1001"/>
              </a:spcBef>
              <a:spcAft>
                <a:spcPts val="0"/>
              </a:spcAft>
              <a:buNone/>
            </a:pPr>
            <a:br>
              <a:rPr lang="en-US" sz="1800"/>
            </a:br>
            <a:endParaRPr b="0" sz="3600" strike="noStrike">
              <a:latin typeface="Arial"/>
              <a:ea typeface="Arial"/>
              <a:cs typeface="Arial"/>
              <a:sym typeface="Arial"/>
            </a:endParaRPr>
          </a:p>
        </p:txBody>
      </p:sp>
      <p:pic>
        <p:nvPicPr>
          <p:cNvPr id="173" name="Google Shape;173;p41"/>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42"/>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4400">
                <a:solidFill>
                  <a:srgbClr val="385623"/>
                </a:solidFill>
                <a:latin typeface="Barlow Black"/>
                <a:ea typeface="Barlow Black"/>
                <a:cs typeface="Barlow Black"/>
                <a:sym typeface="Barlow Black"/>
              </a:rPr>
              <a:t>REGRAS BÁSICAS</a:t>
            </a:r>
            <a:endParaRPr b="0" sz="4400" strike="noStrike">
              <a:latin typeface="Arial"/>
              <a:ea typeface="Arial"/>
              <a:cs typeface="Arial"/>
              <a:sym typeface="Arial"/>
            </a:endParaRPr>
          </a:p>
        </p:txBody>
      </p:sp>
      <p:sp>
        <p:nvSpPr>
          <p:cNvPr id="179" name="Google Shape;179;p42"/>
          <p:cNvSpPr txBox="1"/>
          <p:nvPr/>
        </p:nvSpPr>
        <p:spPr>
          <a:xfrm>
            <a:off x="838080" y="1825560"/>
            <a:ext cx="10515600" cy="4352400"/>
          </a:xfrm>
          <a:prstGeom prst="rect">
            <a:avLst/>
          </a:prstGeom>
          <a:noFill/>
          <a:ln>
            <a:noFill/>
          </a:ln>
        </p:spPr>
        <p:txBody>
          <a:bodyPr anchorCtr="0" anchor="t" bIns="45700" lIns="91425" spcFirstLastPara="1" rIns="91425" wrap="square" tIns="45700">
            <a:normAutofit/>
          </a:bodyPr>
          <a:lstStyle/>
          <a:p>
            <a:pPr indent="-228600" lvl="0" marL="12600" marR="0" rtl="0" algn="l">
              <a:lnSpc>
                <a:spcPct val="81000"/>
              </a:lnSpc>
              <a:spcBef>
                <a:spcPts val="0"/>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Silêncio</a:t>
            </a:r>
            <a:r>
              <a:rPr lang="en-US" sz="3600">
                <a:solidFill>
                  <a:srgbClr val="385623"/>
                </a:solidFill>
                <a:latin typeface="Barlow"/>
                <a:ea typeface="Barlow"/>
                <a:cs typeface="Barlow"/>
                <a:sym typeface="Barlow"/>
              </a:rPr>
              <a:t> quando </a:t>
            </a:r>
            <a:r>
              <a:rPr lang="en-US" sz="3600">
                <a:solidFill>
                  <a:srgbClr val="385623"/>
                </a:solidFill>
                <a:latin typeface="Barlow"/>
                <a:ea typeface="Barlow"/>
                <a:cs typeface="Barlow"/>
                <a:sym typeface="Barlow"/>
              </a:rPr>
              <a:t>não</a:t>
            </a:r>
            <a:r>
              <a:rPr lang="en-US" sz="3600">
                <a:solidFill>
                  <a:srgbClr val="385623"/>
                </a:solidFill>
                <a:latin typeface="Barlow"/>
                <a:ea typeface="Barlow"/>
                <a:cs typeface="Barlow"/>
                <a:sym typeface="Barlow"/>
              </a:rPr>
              <a:t> estiver falando</a:t>
            </a:r>
            <a:endParaRPr b="0" sz="3600" strike="noStrike">
              <a:latin typeface="Arial"/>
              <a:ea typeface="Arial"/>
              <a:cs typeface="Arial"/>
              <a:sym typeface="Arial"/>
            </a:endParaRPr>
          </a:p>
          <a:p>
            <a:pPr indent="-228600" lvl="0" marL="12600"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Dê dicas visuais</a:t>
            </a:r>
            <a:endParaRPr b="0" sz="3600" strike="noStrike">
              <a:latin typeface="Arial"/>
              <a:ea typeface="Arial"/>
              <a:cs typeface="Arial"/>
              <a:sym typeface="Arial"/>
            </a:endParaRPr>
          </a:p>
          <a:p>
            <a:pPr indent="-228600" lvl="0" marL="12600"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Faça perguntas e compartilhe ideias </a:t>
            </a:r>
            <a:endParaRPr b="0" sz="3600" strike="noStrike">
              <a:latin typeface="Arial"/>
              <a:ea typeface="Arial"/>
              <a:cs typeface="Arial"/>
              <a:sym typeface="Arial"/>
            </a:endParaRPr>
          </a:p>
          <a:p>
            <a:pPr indent="-228600" lvl="0" marL="12600"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Divirta-se</a:t>
            </a:r>
            <a:endParaRPr b="0" sz="3600" strike="noStrike">
              <a:latin typeface="Arial"/>
              <a:ea typeface="Arial"/>
              <a:cs typeface="Arial"/>
              <a:sym typeface="Arial"/>
            </a:endParaRPr>
          </a:p>
        </p:txBody>
      </p:sp>
      <p:pic>
        <p:nvPicPr>
          <p:cNvPr id="180" name="Google Shape;180;p42"/>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
        <p:nvSpPr>
          <p:cNvPr id="181" name="Google Shape;181;p42"/>
          <p:cNvSpPr/>
          <p:nvPr/>
        </p:nvSpPr>
        <p:spPr>
          <a:xfrm>
            <a:off x="3396600" y="3610800"/>
            <a:ext cx="508680" cy="475920"/>
          </a:xfrm>
          <a:prstGeom prst="smileyFace">
            <a:avLst>
              <a:gd fmla="val 9282" name="adj"/>
            </a:avLst>
          </a:prstGeom>
          <a:solidFill>
            <a:srgbClr val="548235"/>
          </a:solidFill>
          <a:ln cap="flat" cmpd="sng" w="12600">
            <a:solidFill>
              <a:srgbClr val="E2F0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43"/>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4400">
                <a:solidFill>
                  <a:srgbClr val="385623"/>
                </a:solidFill>
                <a:latin typeface="Barlow Black"/>
                <a:ea typeface="Barlow Black"/>
                <a:cs typeface="Barlow Black"/>
                <a:sym typeface="Barlow Black"/>
              </a:rPr>
              <a:t>AQUECIMENTO</a:t>
            </a:r>
            <a:endParaRPr b="0" sz="4400" strike="noStrike">
              <a:latin typeface="Arial"/>
              <a:ea typeface="Arial"/>
              <a:cs typeface="Arial"/>
              <a:sym typeface="Arial"/>
            </a:endParaRPr>
          </a:p>
        </p:txBody>
      </p:sp>
      <p:sp>
        <p:nvSpPr>
          <p:cNvPr id="187" name="Google Shape;187;p43"/>
          <p:cNvSpPr txBox="1"/>
          <p:nvPr/>
        </p:nvSpPr>
        <p:spPr>
          <a:xfrm>
            <a:off x="838080" y="1601640"/>
            <a:ext cx="10515600" cy="4352400"/>
          </a:xfrm>
          <a:prstGeom prst="rect">
            <a:avLst/>
          </a:prstGeom>
          <a:noFill/>
          <a:ln>
            <a:noFill/>
          </a:ln>
        </p:spPr>
        <p:txBody>
          <a:bodyPr anchorCtr="0" anchor="t" bIns="45700" lIns="91425" spcFirstLastPara="1" rIns="91425" wrap="square" tIns="45700">
            <a:normAutofit/>
          </a:bodyPr>
          <a:lstStyle/>
          <a:p>
            <a:pPr indent="-228600" lvl="0" marL="12600" marR="0" rtl="0" algn="l">
              <a:lnSpc>
                <a:spcPct val="81000"/>
              </a:lnSpc>
              <a:spcBef>
                <a:spcPts val="0"/>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Diga seu nome</a:t>
            </a:r>
            <a:endParaRPr b="0" sz="3600" strike="noStrike">
              <a:latin typeface="Arial"/>
              <a:ea typeface="Arial"/>
              <a:cs typeface="Arial"/>
              <a:sym typeface="Arial"/>
            </a:endParaRPr>
          </a:p>
          <a:p>
            <a:pPr indent="-228600" lvl="0" marL="12600" marR="0" rtl="0" algn="l">
              <a:lnSpc>
                <a:spcPct val="81000"/>
              </a:lnSpc>
              <a:spcBef>
                <a:spcPts val="1001"/>
              </a:spcBef>
              <a:spcAft>
                <a:spcPts val="0"/>
              </a:spcAft>
              <a:buClr>
                <a:srgbClr val="385623"/>
              </a:buClr>
              <a:buSzPts val="3600"/>
              <a:buFont typeface="Arial"/>
              <a:buChar char="•"/>
            </a:pPr>
            <a:r>
              <a:rPr lang="en-US" sz="3600">
                <a:solidFill>
                  <a:srgbClr val="385623"/>
                </a:solidFill>
                <a:latin typeface="Barlow"/>
                <a:ea typeface="Barlow"/>
                <a:cs typeface="Barlow"/>
                <a:sym typeface="Barlow"/>
              </a:rPr>
              <a:t>Conte-nos de um bom hábito que formou recentemente</a:t>
            </a:r>
            <a:endParaRPr b="0" sz="3600" strike="noStrike">
              <a:latin typeface="Arial"/>
              <a:ea typeface="Arial"/>
              <a:cs typeface="Arial"/>
              <a:sym typeface="Arial"/>
            </a:endParaRPr>
          </a:p>
          <a:p>
            <a:pPr indent="0" lvl="0" marL="0" marR="0" rtl="0" algn="l">
              <a:lnSpc>
                <a:spcPct val="81000"/>
              </a:lnSpc>
              <a:spcBef>
                <a:spcPts val="1001"/>
              </a:spcBef>
              <a:spcAft>
                <a:spcPts val="0"/>
              </a:spcAft>
              <a:buNone/>
            </a:pPr>
            <a:br>
              <a:rPr lang="en-US" sz="1800"/>
            </a:br>
            <a:endParaRPr b="0" sz="3600" strike="noStrike">
              <a:latin typeface="Arial"/>
              <a:ea typeface="Arial"/>
              <a:cs typeface="Arial"/>
              <a:sym typeface="Arial"/>
            </a:endParaRPr>
          </a:p>
        </p:txBody>
      </p:sp>
      <p:pic>
        <p:nvPicPr>
          <p:cNvPr id="188" name="Google Shape;188;p43"/>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
        <p:nvSpPr>
          <p:cNvPr id="189" name="Google Shape;189;p43"/>
          <p:cNvSpPr/>
          <p:nvPr/>
        </p:nvSpPr>
        <p:spPr>
          <a:xfrm rot="302400">
            <a:off x="7742520" y="2883600"/>
            <a:ext cx="3388680" cy="2576880"/>
          </a:xfrm>
          <a:prstGeom prst="wedgeEllipseCallout">
            <a:avLst>
              <a:gd fmla="val -82362" name="adj1"/>
              <a:gd fmla="val 72388" name="adj2"/>
            </a:avLst>
          </a:prstGeom>
          <a:solidFill>
            <a:srgbClr val="C5E0B4"/>
          </a:solidFill>
          <a:ln cap="flat" cmpd="sng" w="9525">
            <a:solidFill>
              <a:srgbClr val="548235"/>
            </a:solidFill>
            <a:prstDash val="solid"/>
            <a:round/>
            <a:headEnd len="sm" w="sm" type="none"/>
            <a:tailEnd len="sm" w="sm" type="none"/>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2200">
                <a:solidFill>
                  <a:srgbClr val="203864"/>
                </a:solidFill>
              </a:rPr>
              <a:t>OI, EU SOU AYA</a:t>
            </a:r>
            <a:r>
              <a:rPr b="1" lang="en-US" sz="2200" strike="noStrike">
                <a:solidFill>
                  <a:srgbClr val="203864"/>
                </a:solidFill>
                <a:latin typeface="Arial"/>
                <a:ea typeface="Arial"/>
                <a:cs typeface="Arial"/>
                <a:sym typeface="Arial"/>
              </a:rPr>
              <a:t>.</a:t>
            </a:r>
            <a:br>
              <a:rPr lang="en-US" sz="1800">
                <a:latin typeface="Arial"/>
                <a:ea typeface="Arial"/>
                <a:cs typeface="Arial"/>
                <a:sym typeface="Arial"/>
              </a:rPr>
            </a:br>
            <a:br>
              <a:rPr lang="en-US" sz="1800">
                <a:latin typeface="Arial"/>
                <a:ea typeface="Arial"/>
                <a:cs typeface="Arial"/>
                <a:sym typeface="Arial"/>
              </a:rPr>
            </a:br>
            <a:r>
              <a:rPr b="1" lang="en-US" sz="2200">
                <a:solidFill>
                  <a:srgbClr val="203864"/>
                </a:solidFill>
              </a:rPr>
              <a:t>ME MANTENHO HIDRATADA </a:t>
            </a:r>
            <a:r>
              <a:rPr b="1" lang="en-US" sz="2200" strike="noStrike">
                <a:solidFill>
                  <a:srgbClr val="203864"/>
                </a:solidFill>
                <a:latin typeface="Arial"/>
                <a:ea typeface="Arial"/>
                <a:cs typeface="Arial"/>
                <a:sym typeface="Arial"/>
              </a:rPr>
              <a:t>!</a:t>
            </a:r>
            <a:br>
              <a:rPr lang="en-US" sz="1800">
                <a:latin typeface="Arial"/>
                <a:ea typeface="Arial"/>
                <a:cs typeface="Arial"/>
                <a:sym typeface="Arial"/>
              </a:rPr>
            </a:br>
            <a:endParaRPr b="0" sz="2200" strike="noStrike">
              <a:latin typeface="Arial"/>
              <a:ea typeface="Arial"/>
              <a:cs typeface="Arial"/>
              <a:sym typeface="Arial"/>
            </a:endParaRPr>
          </a:p>
        </p:txBody>
      </p:sp>
      <p:sp>
        <p:nvSpPr>
          <p:cNvPr id="190" name="Google Shape;190;p43"/>
          <p:cNvSpPr txBox="1"/>
          <p:nvPr/>
        </p:nvSpPr>
        <p:spPr>
          <a:xfrm>
            <a:off x="5968800" y="3352680"/>
            <a:ext cx="254880" cy="4287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3"/>
          <p:cNvSpPr txBox="1"/>
          <p:nvPr/>
        </p:nvSpPr>
        <p:spPr>
          <a:xfrm>
            <a:off x="6148800" y="3551040"/>
            <a:ext cx="77040" cy="457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2" name="Google Shape;192;p43"/>
          <p:cNvPicPr preferRelativeResize="0"/>
          <p:nvPr/>
        </p:nvPicPr>
        <p:blipFill rotWithShape="1">
          <a:blip r:embed="rId4">
            <a:alphaModFix/>
          </a:blip>
          <a:srcRect b="0" l="0" r="0" t="0"/>
          <a:stretch/>
        </p:blipFill>
        <p:spPr>
          <a:xfrm>
            <a:off x="4748400" y="4748400"/>
            <a:ext cx="2054520" cy="20545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B6A5"/>
        </a:solidFill>
      </p:bgPr>
    </p:bg>
    <p:spTree>
      <p:nvGrpSpPr>
        <p:cNvPr id="196" name="Shape 196"/>
        <p:cNvGrpSpPr/>
        <p:nvPr/>
      </p:nvGrpSpPr>
      <p:grpSpPr>
        <a:xfrm>
          <a:off x="0" y="0"/>
          <a:ext cx="0" cy="0"/>
          <a:chOff x="0" y="0"/>
          <a:chExt cx="0" cy="0"/>
        </a:xfrm>
      </p:grpSpPr>
      <p:sp>
        <p:nvSpPr>
          <p:cNvPr id="197" name="Google Shape;197;p44"/>
          <p:cNvSpPr txBox="1"/>
          <p:nvPr/>
        </p:nvSpPr>
        <p:spPr>
          <a:xfrm>
            <a:off x="2325960" y="1832400"/>
            <a:ext cx="7531200" cy="50328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4"/>
          <p:cNvSpPr txBox="1"/>
          <p:nvPr/>
        </p:nvSpPr>
        <p:spPr>
          <a:xfrm>
            <a:off x="734040" y="245520"/>
            <a:ext cx="10515600" cy="1325160"/>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US" sz="4800">
                <a:solidFill>
                  <a:srgbClr val="385623"/>
                </a:solidFill>
                <a:latin typeface="Barlow Black"/>
                <a:ea typeface="Barlow Black"/>
                <a:cs typeface="Barlow Black"/>
                <a:sym typeface="Barlow Black"/>
              </a:rPr>
              <a:t>COMO FORMAMOS BONS HÁBITOS</a:t>
            </a:r>
            <a:r>
              <a:rPr b="0" lang="en-US" sz="4800" strike="noStrike">
                <a:solidFill>
                  <a:srgbClr val="385623"/>
                </a:solidFill>
                <a:latin typeface="Barlow Black"/>
                <a:ea typeface="Barlow Black"/>
                <a:cs typeface="Barlow Black"/>
                <a:sym typeface="Barlow Black"/>
              </a:rPr>
              <a:t>?</a:t>
            </a:r>
            <a:endParaRPr b="0" sz="4800" strike="noStrike">
              <a:latin typeface="Arial"/>
              <a:ea typeface="Arial"/>
              <a:cs typeface="Arial"/>
              <a:sym typeface="Arial"/>
            </a:endParaRPr>
          </a:p>
        </p:txBody>
      </p:sp>
      <p:sp>
        <p:nvSpPr>
          <p:cNvPr id="199" name="Google Shape;199;p44"/>
          <p:cNvSpPr txBox="1"/>
          <p:nvPr/>
        </p:nvSpPr>
        <p:spPr>
          <a:xfrm>
            <a:off x="9295200" y="6501600"/>
            <a:ext cx="2841840" cy="30528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400" strike="noStrike">
                <a:solidFill>
                  <a:srgbClr val="385623"/>
                </a:solidFill>
                <a:latin typeface="Barlow"/>
                <a:ea typeface="Barlow"/>
                <a:cs typeface="Barlow"/>
                <a:sym typeface="Barlow"/>
              </a:rPr>
              <a:t>Illustration by Amrita Marino</a:t>
            </a:r>
            <a:endParaRPr b="0" sz="1400" strike="noStrike">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45"/>
          <p:cNvSpPr txBox="1"/>
          <p:nvPr/>
        </p:nvSpPr>
        <p:spPr>
          <a:xfrm>
            <a:off x="407880" y="1675080"/>
            <a:ext cx="8773200" cy="4910400"/>
          </a:xfrm>
          <a:prstGeom prst="rect">
            <a:avLst/>
          </a:prstGeom>
          <a:solidFill>
            <a:srgbClr val="FFF2CC"/>
          </a:solidFill>
          <a:ln cap="flat" cmpd="sng" w="12600">
            <a:solidFill>
              <a:srgbClr val="FFD9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4800" strike="noStrike">
                <a:solidFill>
                  <a:srgbClr val="385623"/>
                </a:solidFill>
                <a:latin typeface="Barlow"/>
                <a:ea typeface="Barlow"/>
                <a:cs typeface="Barlow"/>
                <a:sym typeface="Barlow"/>
              </a:rPr>
              <a:t>PARTE 1:</a:t>
            </a:r>
            <a:br>
              <a:rPr lang="en-US" sz="1800"/>
            </a:br>
            <a:r>
              <a:rPr lang="en-US" sz="4800">
                <a:solidFill>
                  <a:srgbClr val="385623"/>
                </a:solidFill>
                <a:latin typeface="Barlow"/>
                <a:ea typeface="Barlow"/>
                <a:cs typeface="Barlow"/>
                <a:sym typeface="Barlow"/>
              </a:rPr>
              <a:t>PRINCÍPIOS NORTEADORES</a:t>
            </a:r>
            <a:r>
              <a:rPr b="0" lang="en-US" sz="4800" strike="noStrike">
                <a:solidFill>
                  <a:srgbClr val="385623"/>
                </a:solidFill>
                <a:latin typeface="Barlow"/>
                <a:ea typeface="Barlow"/>
                <a:cs typeface="Barlow"/>
                <a:sym typeface="Barlow"/>
              </a:rPr>
              <a:t> </a:t>
            </a:r>
            <a:endParaRPr b="0" sz="4800" strike="noStrike">
              <a:latin typeface="Arial"/>
              <a:ea typeface="Arial"/>
              <a:cs typeface="Arial"/>
              <a:sym typeface="Arial"/>
            </a:endParaRPr>
          </a:p>
        </p:txBody>
      </p:sp>
      <p:pic>
        <p:nvPicPr>
          <p:cNvPr id="205" name="Google Shape;205;p45"/>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9" name="Shape 209"/>
        <p:cNvGrpSpPr/>
        <p:nvPr/>
      </p:nvGrpSpPr>
      <p:grpSpPr>
        <a:xfrm>
          <a:off x="0" y="0"/>
          <a:ext cx="0" cy="0"/>
          <a:chOff x="0" y="0"/>
          <a:chExt cx="0" cy="0"/>
        </a:xfrm>
      </p:grpSpPr>
      <p:sp>
        <p:nvSpPr>
          <p:cNvPr id="210" name="Google Shape;210;p46"/>
          <p:cNvSpPr/>
          <p:nvPr/>
        </p:nvSpPr>
        <p:spPr>
          <a:xfrm>
            <a:off x="3369240" y="695520"/>
            <a:ext cx="8582400" cy="5889600"/>
          </a:xfrm>
          <a:prstGeom prst="ellipse">
            <a:avLst/>
          </a:prstGeom>
          <a:blipFill rotWithShape="1">
            <a:blip r:embed="rId3">
              <a:alphaModFix/>
            </a:blip>
            <a:stretch>
              <a:fillRect b="0" l="0" r="0" t="0"/>
            </a:stretch>
          </a:blipFill>
          <a:ln cap="flat" cmpd="sng" w="9525">
            <a:solidFill>
              <a:srgbClr val="3465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46"/>
          <p:cNvSpPr txBox="1"/>
          <p:nvPr/>
        </p:nvSpPr>
        <p:spPr>
          <a:xfrm>
            <a:off x="10645200" y="196920"/>
            <a:ext cx="1418760" cy="121896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6"/>
          <p:cNvSpPr txBox="1"/>
          <p:nvPr/>
        </p:nvSpPr>
        <p:spPr>
          <a:xfrm>
            <a:off x="559080" y="511200"/>
            <a:ext cx="4795200" cy="3823200"/>
          </a:xfrm>
          <a:prstGeom prst="rect">
            <a:avLst/>
          </a:prstGeom>
          <a:solidFill>
            <a:srgbClr val="FFF2CC"/>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Arial"/>
                <a:ea typeface="Arial"/>
                <a:cs typeface="Arial"/>
                <a:sym typeface="Arial"/>
              </a:rPr>
              <a:t>1. </a:t>
            </a:r>
            <a:br>
              <a:rPr lang="en-US" sz="1800"/>
            </a:br>
            <a:r>
              <a:rPr lang="en-US" sz="4400">
                <a:solidFill>
                  <a:srgbClr val="385623"/>
                </a:solidFill>
              </a:rPr>
              <a:t>Fazer pequenas alterações graduais que funcionem para você</a:t>
            </a:r>
            <a:r>
              <a:rPr b="0" lang="en-US" sz="4400" strike="noStrike">
                <a:solidFill>
                  <a:srgbClr val="385623"/>
                </a:solidFill>
                <a:latin typeface="Arial"/>
                <a:ea typeface="Arial"/>
                <a:cs typeface="Arial"/>
                <a:sym typeface="Arial"/>
              </a:rPr>
              <a:t> </a:t>
            </a:r>
            <a:endParaRPr b="0" sz="4400" strike="noStrike">
              <a:latin typeface="Arial"/>
              <a:ea typeface="Arial"/>
              <a:cs typeface="Arial"/>
              <a:sym typeface="Arial"/>
            </a:endParaRPr>
          </a:p>
        </p:txBody>
      </p:sp>
      <p:sp>
        <p:nvSpPr>
          <p:cNvPr id="213" name="Google Shape;213;p46"/>
          <p:cNvSpPr txBox="1"/>
          <p:nvPr/>
        </p:nvSpPr>
        <p:spPr>
          <a:xfrm>
            <a:off x="8852400" y="6372000"/>
            <a:ext cx="33282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Illustration by Wenting Li</a:t>
            </a:r>
            <a:endParaRPr b="0" sz="1800" strike="noStrike">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7" name="Shape 217"/>
        <p:cNvGrpSpPr/>
        <p:nvPr/>
      </p:nvGrpSpPr>
      <p:grpSpPr>
        <a:xfrm>
          <a:off x="0" y="0"/>
          <a:ext cx="0" cy="0"/>
          <a:chOff x="0" y="0"/>
          <a:chExt cx="0" cy="0"/>
        </a:xfrm>
      </p:grpSpPr>
      <p:sp>
        <p:nvSpPr>
          <p:cNvPr id="218" name="Google Shape;218;p47"/>
          <p:cNvSpPr/>
          <p:nvPr/>
        </p:nvSpPr>
        <p:spPr>
          <a:xfrm>
            <a:off x="3733200" y="978480"/>
            <a:ext cx="7621200" cy="5713200"/>
          </a:xfrm>
          <a:prstGeom prst="ellipse">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47"/>
          <p:cNvSpPr txBox="1"/>
          <p:nvPr/>
        </p:nvSpPr>
        <p:spPr>
          <a:xfrm>
            <a:off x="10645200" y="196920"/>
            <a:ext cx="1418760" cy="121896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7"/>
          <p:cNvSpPr txBox="1"/>
          <p:nvPr/>
        </p:nvSpPr>
        <p:spPr>
          <a:xfrm>
            <a:off x="559080" y="511200"/>
            <a:ext cx="4795200" cy="3068640"/>
          </a:xfrm>
          <a:prstGeom prst="rect">
            <a:avLst/>
          </a:prstGeom>
          <a:solidFill>
            <a:srgbClr val="FFF2CC"/>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Arial"/>
                <a:ea typeface="Arial"/>
                <a:cs typeface="Arial"/>
                <a:sym typeface="Arial"/>
              </a:rPr>
              <a:t>2. </a:t>
            </a:r>
            <a:br>
              <a:rPr lang="en-US" sz="1800"/>
            </a:br>
            <a:r>
              <a:rPr lang="en-US" sz="4400">
                <a:solidFill>
                  <a:srgbClr val="385623"/>
                </a:solidFill>
              </a:rPr>
              <a:t>Reconhecer os progressos</a:t>
            </a:r>
            <a:r>
              <a:rPr b="0" lang="en-US" sz="4400" strike="noStrike">
                <a:solidFill>
                  <a:srgbClr val="385623"/>
                </a:solidFill>
                <a:latin typeface="Arial"/>
                <a:ea typeface="Arial"/>
                <a:cs typeface="Arial"/>
                <a:sym typeface="Arial"/>
              </a:rPr>
              <a:t>! </a:t>
            </a:r>
            <a:endParaRPr b="0" sz="4400" strike="noStrike">
              <a:latin typeface="Arial"/>
              <a:ea typeface="Arial"/>
              <a:cs typeface="Arial"/>
              <a:sym typeface="Arial"/>
            </a:endParaRPr>
          </a:p>
        </p:txBody>
      </p:sp>
      <p:sp>
        <p:nvSpPr>
          <p:cNvPr id="221" name="Google Shape;221;p47"/>
          <p:cNvSpPr txBox="1"/>
          <p:nvPr/>
        </p:nvSpPr>
        <p:spPr>
          <a:xfrm>
            <a:off x="8852400" y="6372000"/>
            <a:ext cx="33282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Illustration by Ashleigh Green</a:t>
            </a:r>
            <a:endParaRPr b="0" sz="1800" strike="noStrike">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5" name="Shape 225"/>
        <p:cNvGrpSpPr/>
        <p:nvPr/>
      </p:nvGrpSpPr>
      <p:grpSpPr>
        <a:xfrm>
          <a:off x="0" y="0"/>
          <a:ext cx="0" cy="0"/>
          <a:chOff x="0" y="0"/>
          <a:chExt cx="0" cy="0"/>
        </a:xfrm>
      </p:grpSpPr>
      <p:sp>
        <p:nvSpPr>
          <p:cNvPr id="226" name="Google Shape;226;p48"/>
          <p:cNvSpPr txBox="1"/>
          <p:nvPr/>
        </p:nvSpPr>
        <p:spPr>
          <a:xfrm>
            <a:off x="10645200" y="196920"/>
            <a:ext cx="1418760" cy="121896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7" name="Google Shape;227;p48"/>
          <p:cNvPicPr preferRelativeResize="0"/>
          <p:nvPr/>
        </p:nvPicPr>
        <p:blipFill rotWithShape="1">
          <a:blip r:embed="rId4">
            <a:alphaModFix/>
          </a:blip>
          <a:srcRect b="0" l="0" r="0" t="0"/>
          <a:stretch/>
        </p:blipFill>
        <p:spPr>
          <a:xfrm>
            <a:off x="5792400" y="1718280"/>
            <a:ext cx="4406400" cy="4237200"/>
          </a:xfrm>
          <a:prstGeom prst="rect">
            <a:avLst/>
          </a:prstGeom>
          <a:noFill/>
          <a:ln>
            <a:noFill/>
          </a:ln>
        </p:spPr>
      </p:pic>
      <p:sp>
        <p:nvSpPr>
          <p:cNvPr id="228" name="Google Shape;228;p48"/>
          <p:cNvSpPr txBox="1"/>
          <p:nvPr/>
        </p:nvSpPr>
        <p:spPr>
          <a:xfrm>
            <a:off x="559080" y="511200"/>
            <a:ext cx="4795200" cy="3068640"/>
          </a:xfrm>
          <a:prstGeom prst="rect">
            <a:avLst/>
          </a:prstGeom>
          <a:solidFill>
            <a:srgbClr val="FFF2CC"/>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Arial"/>
                <a:ea typeface="Arial"/>
                <a:cs typeface="Arial"/>
                <a:sym typeface="Arial"/>
              </a:rPr>
              <a:t>3. </a:t>
            </a:r>
            <a:br>
              <a:rPr lang="en-US" sz="1800"/>
            </a:br>
            <a:r>
              <a:rPr lang="en-US" sz="4400">
                <a:solidFill>
                  <a:srgbClr val="385623"/>
                </a:solidFill>
              </a:rPr>
              <a:t>Alcançar um equilíbrio realista.</a:t>
            </a:r>
            <a:r>
              <a:rPr b="0" lang="en-US" sz="4400" strike="noStrike">
                <a:solidFill>
                  <a:srgbClr val="385623"/>
                </a:solidFill>
                <a:latin typeface="Arial"/>
                <a:ea typeface="Arial"/>
                <a:cs typeface="Arial"/>
                <a:sym typeface="Arial"/>
              </a:rPr>
              <a:t> </a:t>
            </a:r>
            <a:endParaRPr b="0" sz="4400" strike="noStrike">
              <a:latin typeface="Arial"/>
              <a:ea typeface="Arial"/>
              <a:cs typeface="Arial"/>
              <a:sym typeface="Arial"/>
            </a:endParaRPr>
          </a:p>
        </p:txBody>
      </p:sp>
      <p:sp>
        <p:nvSpPr>
          <p:cNvPr id="229" name="Google Shape;229;p48"/>
          <p:cNvSpPr txBox="1"/>
          <p:nvPr/>
        </p:nvSpPr>
        <p:spPr>
          <a:xfrm>
            <a:off x="8852400" y="6372000"/>
            <a:ext cx="33282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Illustration by Radio</a:t>
            </a:r>
            <a:endParaRPr b="0" sz="1800" strike="noStrike">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49"/>
          <p:cNvPicPr preferRelativeResize="0"/>
          <p:nvPr/>
        </p:nvPicPr>
        <p:blipFill rotWithShape="1">
          <a:blip r:embed="rId3">
            <a:alphaModFix/>
          </a:blip>
          <a:srcRect b="0" l="0" r="0" t="0"/>
          <a:stretch/>
        </p:blipFill>
        <p:spPr>
          <a:xfrm>
            <a:off x="10645200" y="82080"/>
            <a:ext cx="1418760" cy="1218960"/>
          </a:xfrm>
          <a:prstGeom prst="rect">
            <a:avLst/>
          </a:prstGeom>
          <a:noFill/>
          <a:ln>
            <a:noFill/>
          </a:ln>
        </p:spPr>
      </p:pic>
      <p:sp>
        <p:nvSpPr>
          <p:cNvPr id="235" name="Google Shape;235;p49"/>
          <p:cNvSpPr/>
          <p:nvPr/>
        </p:nvSpPr>
        <p:spPr>
          <a:xfrm>
            <a:off x="4320000" y="322560"/>
            <a:ext cx="7452000" cy="6361200"/>
          </a:xfrm>
          <a:prstGeom prst="ellipse">
            <a:avLst/>
          </a:prstGeom>
          <a:solidFill>
            <a:srgbClr val="FDE6D5">
              <a:alpha val="22745"/>
            </a:srgbClr>
          </a:solidFill>
          <a:ln cap="flat" cmpd="sng" w="12600">
            <a:solidFill>
              <a:srgbClr val="FABB8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49"/>
          <p:cNvSpPr/>
          <p:nvPr/>
        </p:nvSpPr>
        <p:spPr>
          <a:xfrm>
            <a:off x="262800" y="322560"/>
            <a:ext cx="7282800" cy="6300000"/>
          </a:xfrm>
          <a:prstGeom prst="ellipse">
            <a:avLst/>
          </a:prstGeom>
          <a:solidFill>
            <a:srgbClr val="F2D9D8">
              <a:alpha val="22745"/>
            </a:srgbClr>
          </a:solidFill>
          <a:ln cap="flat" cmpd="sng" w="12600">
            <a:solidFill>
              <a:srgbClr val="D8929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9"/>
          <p:cNvSpPr txBox="1"/>
          <p:nvPr/>
        </p:nvSpPr>
        <p:spPr>
          <a:xfrm>
            <a:off x="6868800" y="691560"/>
            <a:ext cx="2949840" cy="52236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1100"/>
              <a:buFont typeface="Arial"/>
              <a:buNone/>
            </a:pPr>
            <a:r>
              <a:rPr lang="en-US" sz="2200">
                <a:latin typeface="Barlow"/>
                <a:ea typeface="Barlow"/>
                <a:cs typeface="Barlow"/>
                <a:sym typeface="Barlow"/>
              </a:rPr>
              <a:t>Coisas </a:t>
            </a:r>
            <a:r>
              <a:rPr b="1" lang="en-US" sz="2200">
                <a:latin typeface="Barlow"/>
                <a:ea typeface="Barlow"/>
                <a:cs typeface="Barlow"/>
                <a:sym typeface="Barlow"/>
              </a:rPr>
              <a:t>menos favoritas</a:t>
            </a:r>
            <a:r>
              <a:rPr lang="en-US" sz="2200">
                <a:latin typeface="Barlow"/>
                <a:ea typeface="Barlow"/>
                <a:cs typeface="Barlow"/>
                <a:sym typeface="Barlow"/>
              </a:rPr>
              <a:t> sobre os nossos telefones </a:t>
            </a:r>
            <a:endParaRPr sz="2200">
              <a:latin typeface="Barlow"/>
              <a:ea typeface="Barlow"/>
              <a:cs typeface="Barlow"/>
              <a:sym typeface="Barlow"/>
            </a:endParaRPr>
          </a:p>
          <a:p>
            <a:pPr indent="0" lvl="0" marL="0" marR="0" rtl="0" algn="ctr">
              <a:spcBef>
                <a:spcPts val="0"/>
              </a:spcBef>
              <a:spcAft>
                <a:spcPts val="0"/>
              </a:spcAft>
              <a:buClr>
                <a:schemeClr val="dk1"/>
              </a:buClr>
              <a:buSzPts val="1100"/>
              <a:buFont typeface="Arial"/>
              <a:buNone/>
            </a:pPr>
            <a:r>
              <a:t/>
            </a:r>
            <a:endParaRPr b="1" sz="2200">
              <a:latin typeface="Barlow"/>
              <a:ea typeface="Barlow"/>
              <a:cs typeface="Barlow"/>
              <a:sym typeface="Barlow"/>
            </a:endParaRPr>
          </a:p>
          <a:p>
            <a:pPr indent="0" lvl="0" marL="0" marR="0" rtl="0" algn="ctr">
              <a:spcBef>
                <a:spcPts val="0"/>
              </a:spcBef>
              <a:spcAft>
                <a:spcPts val="0"/>
              </a:spcAft>
              <a:buNone/>
            </a:pPr>
            <a:r>
              <a:t/>
            </a:r>
            <a:endParaRPr b="1" sz="2200">
              <a:latin typeface="Barlow"/>
              <a:ea typeface="Barlow"/>
              <a:cs typeface="Barlow"/>
              <a:sym typeface="Barlow"/>
            </a:endParaRPr>
          </a:p>
        </p:txBody>
      </p:sp>
      <p:sp>
        <p:nvSpPr>
          <p:cNvPr id="238" name="Google Shape;238;p49"/>
          <p:cNvSpPr txBox="1"/>
          <p:nvPr/>
        </p:nvSpPr>
        <p:spPr>
          <a:xfrm>
            <a:off x="2490480" y="691560"/>
            <a:ext cx="2442960" cy="52236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1100"/>
              <a:buFont typeface="Arial"/>
              <a:buNone/>
            </a:pPr>
            <a:r>
              <a:rPr lang="en-US" sz="2200">
                <a:latin typeface="Barlow"/>
                <a:ea typeface="Barlow"/>
                <a:cs typeface="Barlow"/>
                <a:sym typeface="Barlow"/>
              </a:rPr>
              <a:t>Coisas </a:t>
            </a:r>
            <a:r>
              <a:rPr b="1" lang="en-US" sz="2200">
                <a:latin typeface="Barlow"/>
                <a:ea typeface="Barlow"/>
                <a:cs typeface="Barlow"/>
                <a:sym typeface="Barlow"/>
              </a:rPr>
              <a:t>favoritas</a:t>
            </a:r>
            <a:r>
              <a:rPr lang="en-US" sz="2200">
                <a:latin typeface="Barlow"/>
                <a:ea typeface="Barlow"/>
                <a:cs typeface="Barlow"/>
                <a:sym typeface="Barlow"/>
              </a:rPr>
              <a:t> sobre os nossos telefones</a:t>
            </a:r>
            <a:endParaRPr sz="2200">
              <a:latin typeface="Barlow"/>
              <a:ea typeface="Barlow"/>
              <a:cs typeface="Barlow"/>
              <a:sym typeface="Barlow"/>
            </a:endParaRPr>
          </a:p>
          <a:p>
            <a:pPr indent="0" lvl="0" marL="0" marR="0" rtl="0" algn="ctr">
              <a:spcBef>
                <a:spcPts val="0"/>
              </a:spcBef>
              <a:spcAft>
                <a:spcPts val="0"/>
              </a:spcAft>
              <a:buClr>
                <a:schemeClr val="dk1"/>
              </a:buClr>
              <a:buSzPts val="1100"/>
              <a:buFont typeface="Arial"/>
              <a:buNone/>
            </a:pPr>
            <a:r>
              <a:t/>
            </a:r>
            <a:endParaRPr b="1" sz="2200">
              <a:latin typeface="Barlow"/>
              <a:ea typeface="Barlow"/>
              <a:cs typeface="Barlow"/>
              <a:sym typeface="Barlow"/>
            </a:endParaRPr>
          </a:p>
          <a:p>
            <a:pPr indent="0" lvl="0" marL="0" marR="0" rtl="0" algn="ctr">
              <a:spcBef>
                <a:spcPts val="0"/>
              </a:spcBef>
              <a:spcAft>
                <a:spcPts val="0"/>
              </a:spcAft>
              <a:buNone/>
            </a:pPr>
            <a:r>
              <a:t/>
            </a:r>
            <a:endParaRPr b="1" sz="2200">
              <a:latin typeface="Barlow"/>
              <a:ea typeface="Barlow"/>
              <a:cs typeface="Barlow"/>
              <a:sym typeface="Barlow"/>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50"/>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Barlow Black"/>
                <a:ea typeface="Barlow Black"/>
                <a:cs typeface="Barlow Black"/>
                <a:sym typeface="Barlow Black"/>
              </a:rPr>
              <a:t>MICRO-</a:t>
            </a:r>
            <a:r>
              <a:rPr lang="en-US" sz="4400">
                <a:solidFill>
                  <a:srgbClr val="385623"/>
                </a:solidFill>
                <a:latin typeface="Barlow Black"/>
                <a:ea typeface="Barlow Black"/>
                <a:cs typeface="Barlow Black"/>
                <a:sym typeface="Barlow Black"/>
              </a:rPr>
              <a:t>PAUSA</a:t>
            </a:r>
            <a:endParaRPr b="0" sz="4400" strike="noStrike">
              <a:latin typeface="Arial"/>
              <a:ea typeface="Arial"/>
              <a:cs typeface="Arial"/>
              <a:sym typeface="Arial"/>
            </a:endParaRPr>
          </a:p>
        </p:txBody>
      </p:sp>
      <p:sp>
        <p:nvSpPr>
          <p:cNvPr id="244" name="Google Shape;244;p50"/>
          <p:cNvSpPr txBox="1"/>
          <p:nvPr/>
        </p:nvSpPr>
        <p:spPr>
          <a:xfrm>
            <a:off x="838080" y="1601640"/>
            <a:ext cx="10515600" cy="4352400"/>
          </a:xfrm>
          <a:prstGeom prst="rect">
            <a:avLst/>
          </a:prstGeom>
          <a:noFill/>
          <a:ln>
            <a:noFill/>
          </a:ln>
        </p:spPr>
        <p:txBody>
          <a:bodyPr anchorCtr="0" anchor="t" bIns="45700" lIns="91425" spcFirstLastPara="1" rIns="91425" wrap="square" tIns="45700">
            <a:normAutofit/>
          </a:bodyPr>
          <a:lstStyle/>
          <a:p>
            <a:pPr indent="0" lvl="0" marL="0" marR="0" rtl="0" algn="l">
              <a:lnSpc>
                <a:spcPct val="81000"/>
              </a:lnSpc>
              <a:spcBef>
                <a:spcPts val="0"/>
              </a:spcBef>
              <a:spcAft>
                <a:spcPts val="0"/>
              </a:spcAft>
              <a:buNone/>
            </a:pPr>
            <a:br>
              <a:rPr lang="en-US" sz="1800"/>
            </a:br>
            <a:endParaRPr b="0" sz="3200" strike="noStrike">
              <a:latin typeface="Arial"/>
              <a:ea typeface="Arial"/>
              <a:cs typeface="Arial"/>
              <a:sym typeface="Arial"/>
            </a:endParaRPr>
          </a:p>
        </p:txBody>
      </p:sp>
      <p:pic>
        <p:nvPicPr>
          <p:cNvPr id="245" name="Google Shape;245;p50"/>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
        <p:nvSpPr>
          <p:cNvPr id="246" name="Google Shape;246;p50"/>
          <p:cNvSpPr/>
          <p:nvPr/>
        </p:nvSpPr>
        <p:spPr>
          <a:xfrm>
            <a:off x="4345200" y="1987200"/>
            <a:ext cx="3497760" cy="3579840"/>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51"/>
          <p:cNvSpPr txBox="1"/>
          <p:nvPr/>
        </p:nvSpPr>
        <p:spPr>
          <a:xfrm>
            <a:off x="407880" y="1675080"/>
            <a:ext cx="8773200" cy="4910400"/>
          </a:xfrm>
          <a:prstGeom prst="rect">
            <a:avLst/>
          </a:prstGeom>
          <a:solidFill>
            <a:srgbClr val="FFF2CC"/>
          </a:solidFill>
          <a:ln cap="flat" cmpd="sng" w="12600">
            <a:solidFill>
              <a:srgbClr val="FFD9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4800" strike="noStrike">
                <a:solidFill>
                  <a:srgbClr val="385623"/>
                </a:solidFill>
                <a:latin typeface="Barlow"/>
                <a:ea typeface="Barlow"/>
                <a:cs typeface="Barlow"/>
                <a:sym typeface="Barlow"/>
              </a:rPr>
              <a:t>PARTE 2:</a:t>
            </a:r>
            <a:br>
              <a:rPr lang="en-US" sz="1800"/>
            </a:br>
            <a:r>
              <a:rPr lang="en-US" sz="4800">
                <a:solidFill>
                  <a:srgbClr val="385623"/>
                </a:solidFill>
                <a:latin typeface="Barlow"/>
                <a:ea typeface="Barlow"/>
                <a:cs typeface="Barlow"/>
                <a:sym typeface="Barlow"/>
              </a:rPr>
              <a:t>TECNOLOGIA QUE NOS MANTÉM VICIADOS</a:t>
            </a:r>
            <a:endParaRPr b="0" sz="4800" strike="noStrike">
              <a:latin typeface="Arial"/>
              <a:ea typeface="Arial"/>
              <a:cs typeface="Arial"/>
              <a:sym typeface="Arial"/>
            </a:endParaRPr>
          </a:p>
        </p:txBody>
      </p:sp>
      <p:pic>
        <p:nvPicPr>
          <p:cNvPr id="252" name="Google Shape;252;p51"/>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7" name="Shape 257"/>
        <p:cNvGrpSpPr/>
        <p:nvPr/>
      </p:nvGrpSpPr>
      <p:grpSpPr>
        <a:xfrm>
          <a:off x="0" y="0"/>
          <a:ext cx="0" cy="0"/>
          <a:chOff x="0" y="0"/>
          <a:chExt cx="0" cy="0"/>
        </a:xfrm>
      </p:grpSpPr>
      <p:sp>
        <p:nvSpPr>
          <p:cNvPr id="258" name="Google Shape;258;p52"/>
          <p:cNvSpPr txBox="1"/>
          <p:nvPr/>
        </p:nvSpPr>
        <p:spPr>
          <a:xfrm>
            <a:off x="609480" y="273600"/>
            <a:ext cx="109692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2"/>
          <p:cNvSpPr txBox="1"/>
          <p:nvPr/>
        </p:nvSpPr>
        <p:spPr>
          <a:xfrm>
            <a:off x="609480" y="1604520"/>
            <a:ext cx="10969200" cy="397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52"/>
          <p:cNvSpPr txBox="1"/>
          <p:nvPr/>
        </p:nvSpPr>
        <p:spPr>
          <a:xfrm>
            <a:off x="535680" y="683640"/>
            <a:ext cx="7552800" cy="53028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52"/>
          <p:cNvSpPr txBox="1"/>
          <p:nvPr/>
        </p:nvSpPr>
        <p:spPr>
          <a:xfrm>
            <a:off x="7704000" y="6206400"/>
            <a:ext cx="43308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Photo credit: Benoit Dare on Unsplash</a:t>
            </a:r>
            <a:endParaRPr b="0" sz="1800" strike="noStrike">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3"/>
          <p:cNvSpPr txBox="1"/>
          <p:nvPr/>
        </p:nvSpPr>
        <p:spPr>
          <a:xfrm>
            <a:off x="609480" y="273600"/>
            <a:ext cx="109692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3"/>
          <p:cNvSpPr txBox="1"/>
          <p:nvPr/>
        </p:nvSpPr>
        <p:spPr>
          <a:xfrm>
            <a:off x="609480" y="1604520"/>
            <a:ext cx="10969200" cy="397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53"/>
          <p:cNvPicPr preferRelativeResize="0"/>
          <p:nvPr/>
        </p:nvPicPr>
        <p:blipFill rotWithShape="1">
          <a:blip r:embed="rId3">
            <a:alphaModFix/>
          </a:blip>
          <a:srcRect b="0" l="0" r="0" t="0"/>
          <a:stretch/>
        </p:blipFill>
        <p:spPr>
          <a:xfrm>
            <a:off x="3405600" y="759600"/>
            <a:ext cx="4957200" cy="4957200"/>
          </a:xfrm>
          <a:prstGeom prst="rect">
            <a:avLst/>
          </a:prstGeom>
          <a:noFill/>
          <a:ln>
            <a:noFill/>
          </a:ln>
        </p:spPr>
      </p:pic>
      <p:pic>
        <p:nvPicPr>
          <p:cNvPr id="270" name="Google Shape;270;p53"/>
          <p:cNvPicPr preferRelativeResize="0"/>
          <p:nvPr/>
        </p:nvPicPr>
        <p:blipFill rotWithShape="1">
          <a:blip r:embed="rId4">
            <a:alphaModFix/>
          </a:blip>
          <a:srcRect b="0" l="0" r="0" t="0"/>
          <a:stretch/>
        </p:blipFill>
        <p:spPr>
          <a:xfrm>
            <a:off x="10645200" y="196920"/>
            <a:ext cx="1418760" cy="12189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4"/>
          <p:cNvSpPr txBox="1"/>
          <p:nvPr/>
        </p:nvSpPr>
        <p:spPr>
          <a:xfrm>
            <a:off x="609480" y="273600"/>
            <a:ext cx="109692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4"/>
          <p:cNvSpPr txBox="1"/>
          <p:nvPr/>
        </p:nvSpPr>
        <p:spPr>
          <a:xfrm>
            <a:off x="609480" y="1604520"/>
            <a:ext cx="10969200" cy="397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54"/>
          <p:cNvPicPr preferRelativeResize="0"/>
          <p:nvPr/>
        </p:nvPicPr>
        <p:blipFill>
          <a:blip r:embed="rId3">
            <a:alphaModFix/>
          </a:blip>
          <a:stretch>
            <a:fillRect/>
          </a:stretch>
        </p:blipFill>
        <p:spPr>
          <a:xfrm>
            <a:off x="618550" y="762441"/>
            <a:ext cx="10969201" cy="54355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5"/>
          <p:cNvSpPr txBox="1"/>
          <p:nvPr/>
        </p:nvSpPr>
        <p:spPr>
          <a:xfrm>
            <a:off x="609480" y="273600"/>
            <a:ext cx="109692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5"/>
          <p:cNvSpPr txBox="1"/>
          <p:nvPr/>
        </p:nvSpPr>
        <p:spPr>
          <a:xfrm>
            <a:off x="1221480" y="2651760"/>
            <a:ext cx="10969200" cy="397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55"/>
          <p:cNvPicPr preferRelativeResize="0"/>
          <p:nvPr/>
        </p:nvPicPr>
        <p:blipFill rotWithShape="1">
          <a:blip r:embed="rId3">
            <a:alphaModFix/>
          </a:blip>
          <a:srcRect b="0" l="0" r="0" t="0"/>
          <a:stretch/>
        </p:blipFill>
        <p:spPr>
          <a:xfrm>
            <a:off x="0" y="460800"/>
            <a:ext cx="7930800" cy="5947200"/>
          </a:xfrm>
          <a:prstGeom prst="rect">
            <a:avLst/>
          </a:prstGeom>
          <a:noFill/>
          <a:ln>
            <a:noFill/>
          </a:ln>
        </p:spPr>
      </p:pic>
      <p:sp>
        <p:nvSpPr>
          <p:cNvPr id="287" name="Google Shape;287;p55"/>
          <p:cNvSpPr txBox="1"/>
          <p:nvPr/>
        </p:nvSpPr>
        <p:spPr>
          <a:xfrm>
            <a:off x="6858000" y="6206400"/>
            <a:ext cx="51768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cr</a:t>
            </a:r>
            <a:r>
              <a:rPr lang="en-US" sz="1800">
                <a:solidFill>
                  <a:srgbClr val="385623"/>
                </a:solidFill>
                <a:latin typeface="Barlow"/>
                <a:ea typeface="Barlow"/>
                <a:cs typeface="Barlow"/>
                <a:sym typeface="Barlow"/>
              </a:rPr>
              <a:t>é</a:t>
            </a:r>
            <a:r>
              <a:rPr b="0" lang="en-US" sz="1800" strike="noStrike">
                <a:solidFill>
                  <a:srgbClr val="385623"/>
                </a:solidFill>
                <a:latin typeface="Barlow"/>
                <a:ea typeface="Barlow"/>
                <a:cs typeface="Barlow"/>
                <a:sym typeface="Barlow"/>
              </a:rPr>
              <a:t>dito  da foto: Steven John </a:t>
            </a:r>
            <a:r>
              <a:rPr lang="en-US" sz="1800">
                <a:solidFill>
                  <a:srgbClr val="385623"/>
                </a:solidFill>
                <a:latin typeface="Barlow"/>
                <a:ea typeface="Barlow"/>
                <a:cs typeface="Barlow"/>
                <a:sym typeface="Barlow"/>
              </a:rPr>
              <a:t>do</a:t>
            </a:r>
            <a:r>
              <a:rPr b="0" lang="en-US" sz="1800" strike="noStrike">
                <a:solidFill>
                  <a:srgbClr val="385623"/>
                </a:solidFill>
                <a:latin typeface="Barlow"/>
                <a:ea typeface="Barlow"/>
                <a:cs typeface="Barlow"/>
                <a:sym typeface="Barlow"/>
              </a:rPr>
              <a:t> Business Insider</a:t>
            </a:r>
            <a:endParaRPr b="0" sz="1800" strike="noStrike">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DBA7"/>
        </a:solidFill>
      </p:bgPr>
    </p:bg>
    <p:spTree>
      <p:nvGrpSpPr>
        <p:cNvPr id="292" name="Shape 292"/>
        <p:cNvGrpSpPr/>
        <p:nvPr/>
      </p:nvGrpSpPr>
      <p:grpSpPr>
        <a:xfrm>
          <a:off x="0" y="0"/>
          <a:ext cx="0" cy="0"/>
          <a:chOff x="0" y="0"/>
          <a:chExt cx="0" cy="0"/>
        </a:xfrm>
      </p:grpSpPr>
      <p:sp>
        <p:nvSpPr>
          <p:cNvPr id="293" name="Google Shape;293;p56"/>
          <p:cNvSpPr txBox="1"/>
          <p:nvPr/>
        </p:nvSpPr>
        <p:spPr>
          <a:xfrm>
            <a:off x="9720" y="578880"/>
            <a:ext cx="8924400" cy="594720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6"/>
          <p:cNvSpPr txBox="1"/>
          <p:nvPr/>
        </p:nvSpPr>
        <p:spPr>
          <a:xfrm>
            <a:off x="6858000" y="6206400"/>
            <a:ext cx="51768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Il</a:t>
            </a:r>
            <a:r>
              <a:rPr lang="en-US" sz="1800">
                <a:solidFill>
                  <a:srgbClr val="385623"/>
                </a:solidFill>
                <a:latin typeface="Barlow"/>
                <a:ea typeface="Barlow"/>
                <a:cs typeface="Barlow"/>
                <a:sym typeface="Barlow"/>
              </a:rPr>
              <a:t>ustração</a:t>
            </a:r>
            <a:r>
              <a:rPr b="0" lang="en-US" sz="1800" strike="noStrike">
                <a:solidFill>
                  <a:srgbClr val="385623"/>
                </a:solidFill>
                <a:latin typeface="Barlow"/>
                <a:ea typeface="Barlow"/>
                <a:cs typeface="Barlow"/>
                <a:sym typeface="Barlow"/>
              </a:rPr>
              <a:t> </a:t>
            </a:r>
            <a:r>
              <a:rPr lang="en-US" sz="1800">
                <a:solidFill>
                  <a:srgbClr val="385623"/>
                </a:solidFill>
                <a:latin typeface="Barlow"/>
                <a:ea typeface="Barlow"/>
                <a:cs typeface="Barlow"/>
                <a:sym typeface="Barlow"/>
              </a:rPr>
              <a:t>de</a:t>
            </a:r>
            <a:r>
              <a:rPr b="0" lang="en-US" sz="1800" strike="noStrike">
                <a:solidFill>
                  <a:srgbClr val="385623"/>
                </a:solidFill>
                <a:latin typeface="Barlow"/>
                <a:ea typeface="Barlow"/>
                <a:cs typeface="Barlow"/>
                <a:sym typeface="Barlow"/>
              </a:rPr>
              <a:t> Elena Xausa</a:t>
            </a:r>
            <a:endParaRPr b="0" sz="1800" strike="noStrike">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id="299" name="Google Shape;299;p57"/>
          <p:cNvPicPr preferRelativeResize="0"/>
          <p:nvPr/>
        </p:nvPicPr>
        <p:blipFill rotWithShape="1">
          <a:blip r:embed="rId3">
            <a:alphaModFix/>
          </a:blip>
          <a:srcRect b="55091" l="13606" r="57417" t="24466"/>
          <a:stretch/>
        </p:blipFill>
        <p:spPr>
          <a:xfrm>
            <a:off x="290725" y="255550"/>
            <a:ext cx="3275425" cy="4621450"/>
          </a:xfrm>
          <a:prstGeom prst="rect">
            <a:avLst/>
          </a:prstGeom>
          <a:noFill/>
          <a:ln>
            <a:noFill/>
          </a:ln>
        </p:spPr>
      </p:pic>
      <p:pic>
        <p:nvPicPr>
          <p:cNvPr id="300" name="Google Shape;300;p57"/>
          <p:cNvPicPr preferRelativeResize="0"/>
          <p:nvPr/>
        </p:nvPicPr>
        <p:blipFill>
          <a:blip r:embed="rId3">
            <a:alphaModFix/>
          </a:blip>
          <a:stretch>
            <a:fillRect/>
          </a:stretch>
        </p:blipFill>
        <p:spPr>
          <a:xfrm>
            <a:off x="4098300" y="0"/>
            <a:ext cx="3429000" cy="6857999"/>
          </a:xfrm>
          <a:prstGeom prst="rect">
            <a:avLst/>
          </a:prstGeom>
          <a:noFill/>
          <a:ln>
            <a:noFill/>
          </a:ln>
        </p:spPr>
      </p:pic>
      <p:pic>
        <p:nvPicPr>
          <p:cNvPr id="301" name="Google Shape;301;p57"/>
          <p:cNvPicPr preferRelativeResize="0"/>
          <p:nvPr/>
        </p:nvPicPr>
        <p:blipFill rotWithShape="1">
          <a:blip r:embed="rId4">
            <a:alphaModFix/>
          </a:blip>
          <a:srcRect b="0" l="0" r="0" t="2243"/>
          <a:stretch/>
        </p:blipFill>
        <p:spPr>
          <a:xfrm>
            <a:off x="8496000" y="1872000"/>
            <a:ext cx="3008160" cy="4636800"/>
          </a:xfrm>
          <a:prstGeom prst="rect">
            <a:avLst/>
          </a:prstGeom>
          <a:noFill/>
          <a:ln>
            <a:noFill/>
          </a:ln>
        </p:spPr>
      </p:pic>
      <p:cxnSp>
        <p:nvCxnSpPr>
          <p:cNvPr id="302" name="Google Shape;302;p57"/>
          <p:cNvCxnSpPr/>
          <p:nvPr/>
        </p:nvCxnSpPr>
        <p:spPr>
          <a:xfrm>
            <a:off x="3566160" y="1188720"/>
            <a:ext cx="1113840" cy="466920"/>
          </a:xfrm>
          <a:prstGeom prst="straightConnector1">
            <a:avLst/>
          </a:prstGeom>
          <a:noFill/>
          <a:ln cap="flat" cmpd="sng" w="19075">
            <a:solidFill>
              <a:srgbClr val="FF0000"/>
            </a:solidFill>
            <a:prstDash val="solid"/>
            <a:round/>
            <a:headEnd len="sm" w="sm" type="none"/>
            <a:tailEnd len="sm" w="sm" type="none"/>
          </a:ln>
        </p:spPr>
      </p:cxnSp>
      <p:cxnSp>
        <p:nvCxnSpPr>
          <p:cNvPr id="303" name="Google Shape;303;p57"/>
          <p:cNvCxnSpPr/>
          <p:nvPr/>
        </p:nvCxnSpPr>
        <p:spPr>
          <a:xfrm flipH="1" rot="10800000">
            <a:off x="6901200" y="2498040"/>
            <a:ext cx="1580400" cy="2653560"/>
          </a:xfrm>
          <a:prstGeom prst="straightConnector1">
            <a:avLst/>
          </a:prstGeom>
          <a:noFill/>
          <a:ln cap="flat" cmpd="sng" w="19075">
            <a:solidFill>
              <a:srgbClr val="FF0000"/>
            </a:solidFill>
            <a:prstDash val="solid"/>
            <a:round/>
            <a:headEnd len="sm" w="sm" type="none"/>
            <a:tailEnd len="sm" w="sm" type="none"/>
          </a:ln>
        </p:spPr>
      </p:cxnSp>
      <p:sp>
        <p:nvSpPr>
          <p:cNvPr id="304" name="Google Shape;304;p57"/>
          <p:cNvSpPr txBox="1"/>
          <p:nvPr/>
        </p:nvSpPr>
        <p:spPr>
          <a:xfrm>
            <a:off x="216000" y="6210000"/>
            <a:ext cx="3672000" cy="534240"/>
          </a:xfrm>
          <a:prstGeom prst="rect">
            <a:avLst/>
          </a:prstGeom>
          <a:solidFill>
            <a:srgbClr val="FF0000"/>
          </a:solid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None/>
            </a:pPr>
            <a:r>
              <a:rPr b="1" lang="en-US" sz="2400" strike="noStrike">
                <a:solidFill>
                  <a:srgbClr val="FFFFFF"/>
                </a:solidFill>
                <a:latin typeface="Barlow"/>
                <a:ea typeface="Barlow"/>
                <a:cs typeface="Barlow"/>
                <a:sym typeface="Barlow"/>
              </a:rPr>
              <a:t>www.theglassroom.org</a:t>
            </a:r>
            <a:endParaRPr b="0" sz="2400" strike="noStrike">
              <a:latin typeface="Arial"/>
              <a:ea typeface="Arial"/>
              <a:cs typeface="Arial"/>
              <a:sym typeface="Arial"/>
            </a:endParaRPr>
          </a:p>
        </p:txBody>
      </p:sp>
      <p:sp>
        <p:nvSpPr>
          <p:cNvPr id="305" name="Google Shape;305;p57"/>
          <p:cNvSpPr/>
          <p:nvPr/>
        </p:nvSpPr>
        <p:spPr>
          <a:xfrm>
            <a:off x="8364250" y="1630475"/>
            <a:ext cx="2799600" cy="864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7"/>
          <p:cNvSpPr txBox="1"/>
          <p:nvPr/>
        </p:nvSpPr>
        <p:spPr>
          <a:xfrm>
            <a:off x="8574075" y="1787050"/>
            <a:ext cx="33552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t>Facilita a continuação</a:t>
            </a:r>
            <a:endParaRPr b="1" sz="1900"/>
          </a:p>
        </p:txBody>
      </p:sp>
      <p:pic>
        <p:nvPicPr>
          <p:cNvPr id="307" name="Google Shape;307;p57"/>
          <p:cNvPicPr preferRelativeResize="0"/>
          <p:nvPr/>
        </p:nvPicPr>
        <p:blipFill rotWithShape="1">
          <a:blip r:embed="rId3">
            <a:alphaModFix/>
          </a:blip>
          <a:srcRect b="5443" l="55537" r="15487" t="74114"/>
          <a:stretch/>
        </p:blipFill>
        <p:spPr>
          <a:xfrm>
            <a:off x="8496000" y="1787050"/>
            <a:ext cx="3275425" cy="4621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58"/>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Barlow Black"/>
                <a:ea typeface="Barlow Black"/>
                <a:cs typeface="Barlow Black"/>
                <a:sym typeface="Barlow Black"/>
              </a:rPr>
              <a:t>MICRO-</a:t>
            </a:r>
            <a:r>
              <a:rPr lang="en-US" sz="4400">
                <a:solidFill>
                  <a:srgbClr val="385623"/>
                </a:solidFill>
                <a:latin typeface="Barlow Black"/>
                <a:ea typeface="Barlow Black"/>
                <a:cs typeface="Barlow Black"/>
                <a:sym typeface="Barlow Black"/>
              </a:rPr>
              <a:t>PAUSA</a:t>
            </a:r>
            <a:endParaRPr b="0" sz="4400" strike="noStrike">
              <a:latin typeface="Arial"/>
              <a:ea typeface="Arial"/>
              <a:cs typeface="Arial"/>
              <a:sym typeface="Arial"/>
            </a:endParaRPr>
          </a:p>
        </p:txBody>
      </p:sp>
      <p:sp>
        <p:nvSpPr>
          <p:cNvPr id="313" name="Google Shape;313;p58"/>
          <p:cNvSpPr txBox="1"/>
          <p:nvPr/>
        </p:nvSpPr>
        <p:spPr>
          <a:xfrm>
            <a:off x="838080" y="1601640"/>
            <a:ext cx="10515600" cy="4352400"/>
          </a:xfrm>
          <a:prstGeom prst="rect">
            <a:avLst/>
          </a:prstGeom>
          <a:noFill/>
          <a:ln>
            <a:noFill/>
          </a:ln>
        </p:spPr>
        <p:txBody>
          <a:bodyPr anchorCtr="0" anchor="t" bIns="45700" lIns="91425" spcFirstLastPara="1" rIns="91425" wrap="square" tIns="45700">
            <a:normAutofit/>
          </a:bodyPr>
          <a:lstStyle/>
          <a:p>
            <a:pPr indent="0" lvl="0" marL="0" marR="0" rtl="0" algn="l">
              <a:lnSpc>
                <a:spcPct val="81000"/>
              </a:lnSpc>
              <a:spcBef>
                <a:spcPts val="0"/>
              </a:spcBef>
              <a:spcAft>
                <a:spcPts val="0"/>
              </a:spcAft>
              <a:buNone/>
            </a:pPr>
            <a:br>
              <a:rPr lang="en-US" sz="1800"/>
            </a:br>
            <a:endParaRPr b="0" sz="3200" strike="noStrike">
              <a:latin typeface="Arial"/>
              <a:ea typeface="Arial"/>
              <a:cs typeface="Arial"/>
              <a:sym typeface="Arial"/>
            </a:endParaRPr>
          </a:p>
        </p:txBody>
      </p:sp>
      <p:pic>
        <p:nvPicPr>
          <p:cNvPr id="314" name="Google Shape;314;p58"/>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
        <p:nvSpPr>
          <p:cNvPr id="315" name="Google Shape;315;p58"/>
          <p:cNvSpPr txBox="1"/>
          <p:nvPr/>
        </p:nvSpPr>
        <p:spPr>
          <a:xfrm>
            <a:off x="8542800" y="6206400"/>
            <a:ext cx="33282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Source: www.pbs.org</a:t>
            </a:r>
            <a:endParaRPr b="0" sz="1800" strike="noStrike">
              <a:latin typeface="Arial"/>
              <a:ea typeface="Arial"/>
              <a:cs typeface="Arial"/>
              <a:sym typeface="Arial"/>
            </a:endParaRPr>
          </a:p>
        </p:txBody>
      </p:sp>
      <p:sp>
        <p:nvSpPr>
          <p:cNvPr id="316" name="Google Shape;316;p58"/>
          <p:cNvSpPr/>
          <p:nvPr/>
        </p:nvSpPr>
        <p:spPr>
          <a:xfrm>
            <a:off x="1542960" y="1859760"/>
            <a:ext cx="8276400" cy="4384800"/>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8"/>
          <p:cNvSpPr/>
          <p:nvPr/>
        </p:nvSpPr>
        <p:spPr>
          <a:xfrm>
            <a:off x="5431075" y="960325"/>
            <a:ext cx="2048100" cy="1991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8"/>
          <p:cNvSpPr/>
          <p:nvPr/>
        </p:nvSpPr>
        <p:spPr>
          <a:xfrm>
            <a:off x="3907075" y="1188925"/>
            <a:ext cx="2048100" cy="1991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8"/>
          <p:cNvSpPr txBox="1"/>
          <p:nvPr/>
        </p:nvSpPr>
        <p:spPr>
          <a:xfrm>
            <a:off x="4023975" y="2137775"/>
            <a:ext cx="97854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500">
                <a:solidFill>
                  <a:srgbClr val="4A86E8"/>
                </a:solidFill>
              </a:rPr>
              <a:t>inspire…         expire…</a:t>
            </a:r>
            <a:endParaRPr b="1" sz="2900">
              <a:solidFill>
                <a:srgbClr val="4A86E8"/>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9"/>
          <p:cNvSpPr txBox="1"/>
          <p:nvPr/>
        </p:nvSpPr>
        <p:spPr>
          <a:xfrm>
            <a:off x="407880" y="1675080"/>
            <a:ext cx="8773200" cy="4910400"/>
          </a:xfrm>
          <a:prstGeom prst="rect">
            <a:avLst/>
          </a:prstGeom>
          <a:solidFill>
            <a:srgbClr val="FFF2CC"/>
          </a:solidFill>
          <a:ln cap="flat" cmpd="sng" w="12600">
            <a:solidFill>
              <a:srgbClr val="FFD9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4800" strike="noStrike">
                <a:solidFill>
                  <a:srgbClr val="385623"/>
                </a:solidFill>
                <a:latin typeface="Barlow"/>
                <a:ea typeface="Barlow"/>
                <a:cs typeface="Barlow"/>
                <a:sym typeface="Barlow"/>
              </a:rPr>
              <a:t>PARTE 3:</a:t>
            </a:r>
            <a:br>
              <a:rPr lang="en-US" sz="1800"/>
            </a:br>
            <a:r>
              <a:rPr lang="en-US" sz="4800">
                <a:solidFill>
                  <a:srgbClr val="385623"/>
                </a:solidFill>
                <a:latin typeface="Barlow"/>
                <a:ea typeface="Barlow"/>
                <a:cs typeface="Barlow"/>
                <a:sym typeface="Barlow"/>
              </a:rPr>
              <a:t>VAMOS CONVERSAR</a:t>
            </a:r>
            <a:endParaRPr b="0" sz="4800" strike="noStrike">
              <a:latin typeface="Arial"/>
              <a:ea typeface="Arial"/>
              <a:cs typeface="Arial"/>
              <a:sym typeface="Arial"/>
            </a:endParaRPr>
          </a:p>
        </p:txBody>
      </p:sp>
      <p:pic>
        <p:nvPicPr>
          <p:cNvPr id="325" name="Google Shape;325;p59"/>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60"/>
          <p:cNvSpPr txBox="1"/>
          <p:nvPr/>
        </p:nvSpPr>
        <p:spPr>
          <a:xfrm>
            <a:off x="457200" y="36576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Barlow Black"/>
                <a:ea typeface="Barlow Black"/>
                <a:cs typeface="Barlow Black"/>
                <a:sym typeface="Barlow Black"/>
              </a:rPr>
              <a:t>IMAGINE...</a:t>
            </a:r>
            <a:endParaRPr b="0" sz="4400" strike="noStrike">
              <a:latin typeface="Arial"/>
              <a:ea typeface="Arial"/>
              <a:cs typeface="Arial"/>
              <a:sym typeface="Arial"/>
            </a:endParaRPr>
          </a:p>
        </p:txBody>
      </p:sp>
      <p:pic>
        <p:nvPicPr>
          <p:cNvPr id="331" name="Google Shape;331;p60"/>
          <p:cNvPicPr preferRelativeResize="0"/>
          <p:nvPr/>
        </p:nvPicPr>
        <p:blipFill rotWithShape="1">
          <a:blip r:embed="rId3">
            <a:alphaModFix/>
          </a:blip>
          <a:srcRect b="43068" l="0" r="42364" t="0"/>
          <a:stretch/>
        </p:blipFill>
        <p:spPr>
          <a:xfrm>
            <a:off x="6699600" y="1027800"/>
            <a:ext cx="5486400" cy="5853600"/>
          </a:xfrm>
          <a:prstGeom prst="rect">
            <a:avLst/>
          </a:prstGeom>
          <a:noFill/>
          <a:ln>
            <a:noFill/>
          </a:ln>
        </p:spPr>
      </p:pic>
      <p:pic>
        <p:nvPicPr>
          <p:cNvPr id="332" name="Google Shape;332;p60"/>
          <p:cNvPicPr preferRelativeResize="0"/>
          <p:nvPr/>
        </p:nvPicPr>
        <p:blipFill rotWithShape="1">
          <a:blip r:embed="rId4">
            <a:alphaModFix/>
          </a:blip>
          <a:srcRect b="0" l="0" r="0" t="0"/>
          <a:stretch/>
        </p:blipFill>
        <p:spPr>
          <a:xfrm>
            <a:off x="10645200" y="82080"/>
            <a:ext cx="1418760" cy="1218960"/>
          </a:xfrm>
          <a:prstGeom prst="rect">
            <a:avLst/>
          </a:prstGeom>
          <a:noFill/>
          <a:ln>
            <a:noFill/>
          </a:ln>
        </p:spPr>
      </p:pic>
      <p:sp>
        <p:nvSpPr>
          <p:cNvPr id="333" name="Google Shape;333;p60"/>
          <p:cNvSpPr txBox="1"/>
          <p:nvPr/>
        </p:nvSpPr>
        <p:spPr>
          <a:xfrm>
            <a:off x="548640" y="1920240"/>
            <a:ext cx="8424000" cy="2692800"/>
          </a:xfrm>
          <a:prstGeom prst="rect">
            <a:avLst/>
          </a:prstGeom>
          <a:solidFill>
            <a:srgbClr val="385623">
              <a:alpha val="85882"/>
            </a:srgbClr>
          </a:solidFill>
          <a:ln cap="flat" cmpd="sng" w="12600">
            <a:solidFill>
              <a:srgbClr val="000000"/>
            </a:solidFill>
            <a:prstDash val="solid"/>
            <a:round/>
            <a:headEnd len="sm" w="sm" type="none"/>
            <a:tailEnd len="sm" w="sm" type="none"/>
          </a:ln>
        </p:spPr>
        <p:txBody>
          <a:bodyPr anchorCtr="0" anchor="ctr" bIns="45700" lIns="91425" spcFirstLastPara="1" rIns="91425" wrap="square" tIns="45700">
            <a:normAutofit lnSpcReduction="20000"/>
          </a:bodyPr>
          <a:lstStyle/>
          <a:p>
            <a:pPr indent="0" lvl="0" marL="0" marR="0" rtl="0" algn="l">
              <a:lnSpc>
                <a:spcPct val="100000"/>
              </a:lnSpc>
              <a:spcBef>
                <a:spcPts val="0"/>
              </a:spcBef>
              <a:spcAft>
                <a:spcPts val="0"/>
              </a:spcAft>
              <a:buClr>
                <a:schemeClr val="dk1"/>
              </a:buClr>
              <a:buSzPts val="1100"/>
              <a:buFont typeface="Arial"/>
              <a:buNone/>
            </a:pPr>
            <a:r>
              <a:rPr b="1" lang="en-US" sz="2800">
                <a:solidFill>
                  <a:srgbClr val="FFFFFF"/>
                </a:solidFill>
                <a:latin typeface="Barlow Medium"/>
                <a:ea typeface="Barlow Medium"/>
                <a:cs typeface="Barlow Medium"/>
                <a:sym typeface="Barlow Medium"/>
              </a:rPr>
              <a:t>Há uma tempestade extrema que destrói o complexo sistema de cabos subterrâneos. Isto provoca o colapso da Internet em toda a sua cidade durante um </a:t>
            </a:r>
            <a:r>
              <a:rPr b="1" lang="en-US" sz="2800" u="sng">
                <a:solidFill>
                  <a:srgbClr val="FFFFFF"/>
                </a:solidFill>
                <a:latin typeface="Barlow Medium"/>
                <a:ea typeface="Barlow Medium"/>
                <a:cs typeface="Barlow Medium"/>
                <a:sym typeface="Barlow Medium"/>
              </a:rPr>
              <a:t>mês inteiro!</a:t>
            </a:r>
            <a:endParaRPr b="1" sz="2800" u="sng">
              <a:solidFill>
                <a:srgbClr val="FFFFFF"/>
              </a:solidFill>
              <a:latin typeface="Barlow Medium"/>
              <a:ea typeface="Barlow Medium"/>
              <a:cs typeface="Barlow Medium"/>
              <a:sym typeface="Barlow Medium"/>
            </a:endParaRPr>
          </a:p>
          <a:p>
            <a:pPr indent="0" lvl="0" marL="0" marR="0" rtl="0" algn="l">
              <a:lnSpc>
                <a:spcPct val="81000"/>
              </a:lnSpc>
              <a:spcBef>
                <a:spcPts val="0"/>
              </a:spcBef>
              <a:spcAft>
                <a:spcPts val="0"/>
              </a:spcAft>
              <a:buClr>
                <a:schemeClr val="dk1"/>
              </a:buClr>
              <a:buSzPts val="1100"/>
              <a:buFont typeface="Arial"/>
              <a:buNone/>
            </a:pPr>
            <a:r>
              <a:t/>
            </a:r>
            <a:endParaRPr b="1" sz="2800">
              <a:solidFill>
                <a:srgbClr val="FFFFFF"/>
              </a:solidFill>
              <a:latin typeface="Barlow Medium"/>
              <a:ea typeface="Barlow Medium"/>
              <a:cs typeface="Barlow Medium"/>
              <a:sym typeface="Barlow Medium"/>
            </a:endParaRPr>
          </a:p>
          <a:p>
            <a:pPr indent="0" lvl="0" marL="0" marR="0" rtl="0" algn="l">
              <a:lnSpc>
                <a:spcPct val="81000"/>
              </a:lnSpc>
              <a:spcBef>
                <a:spcPts val="0"/>
              </a:spcBef>
              <a:spcAft>
                <a:spcPts val="0"/>
              </a:spcAft>
              <a:buClr>
                <a:schemeClr val="dk1"/>
              </a:buClr>
              <a:buSzPts val="1100"/>
              <a:buFont typeface="Arial"/>
              <a:buNone/>
            </a:pPr>
            <a:r>
              <a:t/>
            </a:r>
            <a:endParaRPr b="1" sz="2800">
              <a:solidFill>
                <a:srgbClr val="FFFFFF"/>
              </a:solidFill>
              <a:latin typeface="Barlow Medium"/>
              <a:ea typeface="Barlow Medium"/>
              <a:cs typeface="Barlow Medium"/>
              <a:sym typeface="Barlow Medium"/>
            </a:endParaRPr>
          </a:p>
          <a:p>
            <a:pPr indent="0" lvl="0" marL="0" marR="0" rtl="0" algn="l">
              <a:lnSpc>
                <a:spcPct val="81000"/>
              </a:lnSpc>
              <a:spcBef>
                <a:spcPts val="0"/>
              </a:spcBef>
              <a:spcAft>
                <a:spcPts val="0"/>
              </a:spcAft>
              <a:buClr>
                <a:schemeClr val="dk1"/>
              </a:buClr>
              <a:buSzPts val="1100"/>
              <a:buFont typeface="Arial"/>
              <a:buNone/>
            </a:pPr>
            <a:r>
              <a:rPr b="1" lang="en-US" sz="2800">
                <a:solidFill>
                  <a:srgbClr val="FFFFFF"/>
                </a:solidFill>
                <a:latin typeface="Barlow Medium"/>
                <a:ea typeface="Barlow Medium"/>
                <a:cs typeface="Barlow Medium"/>
                <a:sym typeface="Barlow Medium"/>
              </a:rPr>
              <a:t>Como é a vida cotidiana ao fim desse mês?</a:t>
            </a:r>
            <a:endParaRPr b="1" sz="2800">
              <a:solidFill>
                <a:srgbClr val="FFFFFF"/>
              </a:solidFill>
              <a:latin typeface="Barlow Medium"/>
              <a:ea typeface="Barlow Medium"/>
              <a:cs typeface="Barlow Medium"/>
              <a:sym typeface="Barlow Medium"/>
            </a:endParaRPr>
          </a:p>
          <a:p>
            <a:pPr indent="0" lvl="0" marL="0" marR="0" rtl="0" algn="l">
              <a:lnSpc>
                <a:spcPct val="81000"/>
              </a:lnSpc>
              <a:spcBef>
                <a:spcPts val="0"/>
              </a:spcBef>
              <a:spcAft>
                <a:spcPts val="0"/>
              </a:spcAft>
              <a:buNone/>
            </a:pPr>
            <a:br>
              <a:rPr lang="en-US" sz="1800"/>
            </a:br>
            <a:endParaRPr b="0" sz="2800" strike="noStrike">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1"/>
          <p:cNvSpPr txBox="1"/>
          <p:nvPr/>
        </p:nvSpPr>
        <p:spPr>
          <a:xfrm>
            <a:off x="426600" y="8208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3600" strike="noStrike">
                <a:solidFill>
                  <a:srgbClr val="385623"/>
                </a:solidFill>
                <a:latin typeface="Barlow Black"/>
                <a:ea typeface="Barlow Black"/>
                <a:cs typeface="Barlow Black"/>
                <a:sym typeface="Barlow Black"/>
              </a:rPr>
              <a:t>IMAGINE ...</a:t>
            </a:r>
            <a:endParaRPr b="0" sz="3600" strike="noStrike">
              <a:latin typeface="Arial"/>
              <a:ea typeface="Arial"/>
              <a:cs typeface="Arial"/>
              <a:sym typeface="Arial"/>
            </a:endParaRPr>
          </a:p>
        </p:txBody>
      </p:sp>
      <p:pic>
        <p:nvPicPr>
          <p:cNvPr id="339" name="Google Shape;339;p61"/>
          <p:cNvPicPr preferRelativeResize="0"/>
          <p:nvPr/>
        </p:nvPicPr>
        <p:blipFill rotWithShape="1">
          <a:blip r:embed="rId3">
            <a:alphaModFix/>
          </a:blip>
          <a:srcRect b="43068" l="0" r="42364" t="0"/>
          <a:stretch/>
        </p:blipFill>
        <p:spPr>
          <a:xfrm>
            <a:off x="8053200" y="1889640"/>
            <a:ext cx="4132800" cy="4989600"/>
          </a:xfrm>
          <a:prstGeom prst="rect">
            <a:avLst/>
          </a:prstGeom>
          <a:noFill/>
          <a:ln>
            <a:noFill/>
          </a:ln>
        </p:spPr>
      </p:pic>
      <p:pic>
        <p:nvPicPr>
          <p:cNvPr id="340" name="Google Shape;340;p61"/>
          <p:cNvPicPr preferRelativeResize="0"/>
          <p:nvPr/>
        </p:nvPicPr>
        <p:blipFill rotWithShape="1">
          <a:blip r:embed="rId4">
            <a:alphaModFix/>
          </a:blip>
          <a:srcRect b="0" l="0" r="0" t="0"/>
          <a:stretch/>
        </p:blipFill>
        <p:spPr>
          <a:xfrm>
            <a:off x="10645200" y="82080"/>
            <a:ext cx="1418760" cy="1218960"/>
          </a:xfrm>
          <a:prstGeom prst="rect">
            <a:avLst/>
          </a:prstGeom>
          <a:noFill/>
          <a:ln>
            <a:noFill/>
          </a:ln>
        </p:spPr>
      </p:pic>
      <p:sp>
        <p:nvSpPr>
          <p:cNvPr id="341" name="Google Shape;341;p61"/>
          <p:cNvSpPr txBox="1"/>
          <p:nvPr/>
        </p:nvSpPr>
        <p:spPr>
          <a:xfrm>
            <a:off x="503280" y="5263200"/>
            <a:ext cx="8316000" cy="1217160"/>
          </a:xfrm>
          <a:prstGeom prst="rect">
            <a:avLst/>
          </a:prstGeom>
          <a:noFill/>
          <a:ln>
            <a:noFill/>
          </a:ln>
        </p:spPr>
        <p:txBody>
          <a:bodyPr anchorCtr="0" anchor="t" bIns="45700" lIns="91425" spcFirstLastPara="1" rIns="91425" wrap="square" tIns="45700">
            <a:noAutofit/>
          </a:bodyPr>
          <a:lstStyle/>
          <a:p>
            <a:pPr indent="-152400" lvl="0" marL="12600" marR="0" rtl="0" algn="l">
              <a:lnSpc>
                <a:spcPct val="81000"/>
              </a:lnSpc>
              <a:spcBef>
                <a:spcPts val="0"/>
              </a:spcBef>
              <a:spcAft>
                <a:spcPts val="0"/>
              </a:spcAft>
              <a:buClr>
                <a:srgbClr val="385623"/>
              </a:buClr>
              <a:buSzPts val="2400"/>
              <a:buFont typeface="Arial"/>
              <a:buChar char="•"/>
            </a:pPr>
            <a:r>
              <a:rPr lang="en-US" sz="2400">
                <a:solidFill>
                  <a:srgbClr val="385623"/>
                </a:solidFill>
                <a:latin typeface="Barlow"/>
                <a:ea typeface="Barlow"/>
                <a:cs typeface="Barlow"/>
                <a:sym typeface="Barlow"/>
              </a:rPr>
              <a:t>Sala de Discussão</a:t>
            </a:r>
            <a:r>
              <a:rPr b="0" lang="en-US" sz="2400" strike="noStrike">
                <a:solidFill>
                  <a:srgbClr val="385623"/>
                </a:solidFill>
                <a:latin typeface="Barlow"/>
                <a:ea typeface="Barlow"/>
                <a:cs typeface="Barlow"/>
                <a:sym typeface="Barlow"/>
              </a:rPr>
              <a:t> </a:t>
            </a:r>
            <a:r>
              <a:rPr lang="en-US" sz="2400">
                <a:solidFill>
                  <a:srgbClr val="385623"/>
                </a:solidFill>
                <a:latin typeface="Barlow"/>
                <a:ea typeface="Barlow"/>
                <a:cs typeface="Barlow"/>
                <a:sym typeface="Barlow"/>
              </a:rPr>
              <a:t>por</a:t>
            </a:r>
            <a:r>
              <a:rPr b="0" lang="en-US" sz="2400" strike="noStrike">
                <a:solidFill>
                  <a:srgbClr val="385623"/>
                </a:solidFill>
                <a:latin typeface="Barlow"/>
                <a:ea typeface="Barlow"/>
                <a:cs typeface="Barlow"/>
                <a:sym typeface="Barlow"/>
              </a:rPr>
              <a:t> </a:t>
            </a:r>
            <a:r>
              <a:rPr b="1" lang="en-US" sz="2400" strike="noStrike">
                <a:solidFill>
                  <a:srgbClr val="385623"/>
                </a:solidFill>
                <a:latin typeface="Barlow"/>
                <a:ea typeface="Barlow"/>
                <a:cs typeface="Barlow"/>
                <a:sym typeface="Barlow"/>
              </a:rPr>
              <a:t>10 minut</a:t>
            </a:r>
            <a:r>
              <a:rPr b="1" lang="en-US" sz="2400">
                <a:solidFill>
                  <a:srgbClr val="385623"/>
                </a:solidFill>
                <a:latin typeface="Barlow"/>
                <a:ea typeface="Barlow"/>
                <a:cs typeface="Barlow"/>
                <a:sym typeface="Barlow"/>
              </a:rPr>
              <a:t>o</a:t>
            </a:r>
            <a:r>
              <a:rPr b="1" lang="en-US" sz="2400" strike="noStrike">
                <a:solidFill>
                  <a:srgbClr val="385623"/>
                </a:solidFill>
                <a:latin typeface="Barlow"/>
                <a:ea typeface="Barlow"/>
                <a:cs typeface="Barlow"/>
                <a:sym typeface="Barlow"/>
              </a:rPr>
              <a:t>s </a:t>
            </a:r>
            <a:endParaRPr b="0" sz="2400" strike="noStrike">
              <a:latin typeface="Arial"/>
              <a:ea typeface="Arial"/>
              <a:cs typeface="Arial"/>
              <a:sym typeface="Arial"/>
            </a:endParaRPr>
          </a:p>
          <a:p>
            <a:pPr indent="-152400" lvl="0" marL="12600" marR="0" rtl="0" algn="l">
              <a:lnSpc>
                <a:spcPct val="81000"/>
              </a:lnSpc>
              <a:spcBef>
                <a:spcPts val="1001"/>
              </a:spcBef>
              <a:spcAft>
                <a:spcPts val="0"/>
              </a:spcAft>
              <a:buClr>
                <a:srgbClr val="385623"/>
              </a:buClr>
              <a:buSzPts val="2400"/>
              <a:buFont typeface="Arial"/>
              <a:buChar char="•"/>
            </a:pPr>
            <a:r>
              <a:rPr b="0" lang="en-US" sz="2400" strike="noStrike">
                <a:solidFill>
                  <a:srgbClr val="385623"/>
                </a:solidFill>
                <a:latin typeface="Barlow"/>
                <a:ea typeface="Barlow"/>
                <a:cs typeface="Barlow"/>
                <a:sym typeface="Barlow"/>
              </a:rPr>
              <a:t> </a:t>
            </a:r>
            <a:r>
              <a:rPr lang="en-US" sz="2400">
                <a:solidFill>
                  <a:srgbClr val="385623"/>
                </a:solidFill>
                <a:latin typeface="Barlow"/>
                <a:ea typeface="Barlow"/>
                <a:cs typeface="Barlow"/>
                <a:sym typeface="Barlow"/>
              </a:rPr>
              <a:t>Escolha um </a:t>
            </a:r>
            <a:r>
              <a:rPr b="0" lang="en-US" sz="2400" strike="noStrike">
                <a:solidFill>
                  <a:srgbClr val="385623"/>
                </a:solidFill>
                <a:latin typeface="Barlow"/>
                <a:ea typeface="Barlow"/>
                <a:cs typeface="Barlow"/>
                <a:sym typeface="Barlow"/>
              </a:rPr>
              <a:t> </a:t>
            </a:r>
            <a:r>
              <a:rPr lang="en-US" sz="2400" u="sng">
                <a:solidFill>
                  <a:srgbClr val="385623"/>
                </a:solidFill>
                <a:latin typeface="Barlow"/>
                <a:ea typeface="Barlow"/>
                <a:cs typeface="Barlow"/>
                <a:sym typeface="Barlow"/>
              </a:rPr>
              <a:t>para anotar</a:t>
            </a:r>
            <a:r>
              <a:rPr b="0" lang="en-US" sz="2400" strike="noStrike">
                <a:solidFill>
                  <a:srgbClr val="385623"/>
                </a:solidFill>
                <a:latin typeface="Barlow"/>
                <a:ea typeface="Barlow"/>
                <a:cs typeface="Barlow"/>
                <a:sym typeface="Barlow"/>
              </a:rPr>
              <a:t> </a:t>
            </a:r>
            <a:r>
              <a:rPr lang="en-US" sz="2400">
                <a:solidFill>
                  <a:srgbClr val="385623"/>
                </a:solidFill>
                <a:latin typeface="Barlow"/>
                <a:ea typeface="Barlow"/>
                <a:cs typeface="Barlow"/>
                <a:sym typeface="Barlow"/>
              </a:rPr>
              <a:t>e</a:t>
            </a:r>
            <a:r>
              <a:rPr lang="en-US" sz="2400">
                <a:solidFill>
                  <a:srgbClr val="385623"/>
                </a:solidFill>
                <a:latin typeface="Barlow"/>
                <a:ea typeface="Barlow"/>
                <a:cs typeface="Barlow"/>
                <a:sym typeface="Barlow"/>
              </a:rPr>
              <a:t> outro para</a:t>
            </a:r>
            <a:r>
              <a:rPr b="0" lang="en-US" sz="2400" strike="noStrike">
                <a:solidFill>
                  <a:srgbClr val="385623"/>
                </a:solidFill>
                <a:latin typeface="Barlow"/>
                <a:ea typeface="Barlow"/>
                <a:cs typeface="Barlow"/>
                <a:sym typeface="Barlow"/>
              </a:rPr>
              <a:t> </a:t>
            </a:r>
            <a:r>
              <a:rPr b="0" lang="en-US" sz="2400" u="sng" strike="noStrike">
                <a:solidFill>
                  <a:srgbClr val="385623"/>
                </a:solidFill>
                <a:latin typeface="Barlow"/>
                <a:ea typeface="Barlow"/>
                <a:cs typeface="Barlow"/>
                <a:sym typeface="Barlow"/>
              </a:rPr>
              <a:t>apresent</a:t>
            </a:r>
            <a:r>
              <a:rPr lang="en-US" sz="2400" u="sng">
                <a:solidFill>
                  <a:srgbClr val="385623"/>
                </a:solidFill>
                <a:latin typeface="Barlow"/>
                <a:ea typeface="Barlow"/>
                <a:cs typeface="Barlow"/>
                <a:sym typeface="Barlow"/>
              </a:rPr>
              <a:t>a</a:t>
            </a:r>
            <a:r>
              <a:rPr b="0" lang="en-US" sz="2400" u="sng" strike="noStrike">
                <a:solidFill>
                  <a:srgbClr val="385623"/>
                </a:solidFill>
                <a:latin typeface="Barlow"/>
                <a:ea typeface="Barlow"/>
                <a:cs typeface="Barlow"/>
                <a:sym typeface="Barlow"/>
              </a:rPr>
              <a:t>r</a:t>
            </a:r>
            <a:endParaRPr b="0" sz="2400" strike="noStrike">
              <a:latin typeface="Arial"/>
              <a:ea typeface="Arial"/>
              <a:cs typeface="Arial"/>
              <a:sym typeface="Arial"/>
            </a:endParaRPr>
          </a:p>
          <a:p>
            <a:pPr indent="-152400" lvl="0" marL="12600" marR="0" rtl="0" algn="l">
              <a:lnSpc>
                <a:spcPct val="81000"/>
              </a:lnSpc>
              <a:spcBef>
                <a:spcPts val="1001"/>
              </a:spcBef>
              <a:spcAft>
                <a:spcPts val="0"/>
              </a:spcAft>
              <a:buClr>
                <a:srgbClr val="385623"/>
              </a:buClr>
              <a:buSzPts val="2400"/>
              <a:buFont typeface="Arial"/>
              <a:buChar char="•"/>
            </a:pPr>
            <a:r>
              <a:rPr lang="en-US" sz="2400">
                <a:solidFill>
                  <a:srgbClr val="385623"/>
                </a:solidFill>
                <a:latin typeface="Barlow"/>
                <a:ea typeface="Barlow"/>
                <a:cs typeface="Barlow"/>
                <a:sym typeface="Barlow"/>
              </a:rPr>
              <a:t>Apresente o que o seu grupo encontrou (2 minutos)</a:t>
            </a:r>
            <a:endParaRPr b="0" sz="2400" strike="noStrike">
              <a:latin typeface="Arial"/>
              <a:ea typeface="Arial"/>
              <a:cs typeface="Arial"/>
              <a:sym typeface="Arial"/>
            </a:endParaRPr>
          </a:p>
        </p:txBody>
      </p:sp>
      <p:sp>
        <p:nvSpPr>
          <p:cNvPr id="342" name="Google Shape;342;p61"/>
          <p:cNvSpPr txBox="1"/>
          <p:nvPr/>
        </p:nvSpPr>
        <p:spPr>
          <a:xfrm>
            <a:off x="503280" y="1121400"/>
            <a:ext cx="10098000" cy="2089440"/>
          </a:xfrm>
          <a:prstGeom prst="rect">
            <a:avLst/>
          </a:prstGeom>
          <a:solidFill>
            <a:srgbClr val="385623">
              <a:alpha val="85882"/>
            </a:srgbClr>
          </a:solidFill>
          <a:ln cap="flat" cmpd="sng" w="126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81000"/>
              </a:lnSpc>
              <a:spcBef>
                <a:spcPts val="0"/>
              </a:spcBef>
              <a:spcAft>
                <a:spcPts val="0"/>
              </a:spcAft>
              <a:buNone/>
            </a:pPr>
            <a:r>
              <a:rPr b="1" lang="en-US" sz="2800">
                <a:solidFill>
                  <a:schemeClr val="lt1"/>
                </a:solidFill>
                <a:latin typeface="Barlow Medium"/>
                <a:ea typeface="Barlow Medium"/>
                <a:cs typeface="Barlow Medium"/>
                <a:sym typeface="Barlow Medium"/>
              </a:rPr>
              <a:t>Há uma tempestade extrema que destrói o complexo sistema de cabos subterrâneos. Isto provoca o colapso da Internet em toda a sua cidade durante um </a:t>
            </a:r>
            <a:r>
              <a:rPr b="1" lang="en-US" sz="2800" u="sng">
                <a:solidFill>
                  <a:schemeClr val="lt1"/>
                </a:solidFill>
                <a:latin typeface="Barlow Medium"/>
                <a:ea typeface="Barlow Medium"/>
                <a:cs typeface="Barlow Medium"/>
                <a:sym typeface="Barlow Medium"/>
              </a:rPr>
              <a:t>mês inteiro!</a:t>
            </a:r>
            <a:br>
              <a:rPr lang="en-US" sz="1800"/>
            </a:br>
            <a:br>
              <a:rPr lang="en-US" sz="1800"/>
            </a:br>
            <a:br>
              <a:rPr lang="en-US" sz="1800"/>
            </a:br>
            <a:r>
              <a:rPr b="1" lang="en-US" sz="2800">
                <a:solidFill>
                  <a:schemeClr val="lt1"/>
                </a:solidFill>
                <a:latin typeface="Barlow Medium"/>
                <a:ea typeface="Barlow Medium"/>
                <a:cs typeface="Barlow Medium"/>
                <a:sym typeface="Barlow Medium"/>
              </a:rPr>
              <a:t>Como é a vida cotidiana no final desse mês?</a:t>
            </a:r>
            <a:endParaRPr b="1" sz="2800">
              <a:solidFill>
                <a:schemeClr val="lt1"/>
              </a:solidFill>
              <a:latin typeface="Barlow Medium"/>
              <a:ea typeface="Barlow Medium"/>
              <a:cs typeface="Barlow Medium"/>
              <a:sym typeface="Barlow Medium"/>
            </a:endParaRPr>
          </a:p>
          <a:p>
            <a:pPr indent="0" lvl="0" marL="0" marR="0" rtl="0" algn="l">
              <a:lnSpc>
                <a:spcPct val="81000"/>
              </a:lnSpc>
              <a:spcBef>
                <a:spcPts val="0"/>
              </a:spcBef>
              <a:spcAft>
                <a:spcPts val="0"/>
              </a:spcAft>
              <a:buNone/>
            </a:pPr>
            <a:r>
              <a:t/>
            </a:r>
            <a:endParaRPr b="1" sz="2800">
              <a:solidFill>
                <a:srgbClr val="FFFFFF"/>
              </a:solidFill>
              <a:latin typeface="Barlow Medium"/>
              <a:ea typeface="Barlow Medium"/>
              <a:cs typeface="Barlow Medium"/>
              <a:sym typeface="Barlow Medium"/>
            </a:endParaRPr>
          </a:p>
        </p:txBody>
      </p:sp>
      <p:sp>
        <p:nvSpPr>
          <p:cNvPr id="343" name="Google Shape;343;p61"/>
          <p:cNvSpPr txBox="1"/>
          <p:nvPr/>
        </p:nvSpPr>
        <p:spPr>
          <a:xfrm>
            <a:off x="503280" y="3365280"/>
            <a:ext cx="8092800" cy="1511640"/>
          </a:xfrm>
          <a:prstGeom prst="rect">
            <a:avLst/>
          </a:prstGeom>
          <a:solidFill>
            <a:srgbClr val="385623">
              <a:alpha val="20000"/>
            </a:srgbClr>
          </a:solidFill>
          <a:ln cap="flat" cmpd="sng" w="9525">
            <a:solidFill>
              <a:srgbClr val="4D602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81000"/>
              </a:lnSpc>
              <a:spcBef>
                <a:spcPts val="0"/>
              </a:spcBef>
              <a:spcAft>
                <a:spcPts val="0"/>
              </a:spcAft>
              <a:buNone/>
            </a:pPr>
            <a:r>
              <a:rPr b="1" lang="en-US" sz="3600" strike="noStrike">
                <a:solidFill>
                  <a:srgbClr val="385623"/>
                </a:solidFill>
                <a:latin typeface="Barlow"/>
                <a:ea typeface="Barlow"/>
                <a:cs typeface="Barlow"/>
                <a:sym typeface="Barlow"/>
              </a:rPr>
              <a:t>Groupo 1 - </a:t>
            </a:r>
            <a:r>
              <a:rPr lang="en-US" sz="3600" strike="noStrike">
                <a:solidFill>
                  <a:srgbClr val="385623"/>
                </a:solidFill>
                <a:latin typeface="Barlow"/>
                <a:ea typeface="Barlow"/>
                <a:cs typeface="Barlow"/>
                <a:sym typeface="Barlow"/>
              </a:rPr>
              <a:t>interaç</a:t>
            </a:r>
            <a:r>
              <a:rPr lang="en-US" sz="3600">
                <a:solidFill>
                  <a:srgbClr val="385623"/>
                </a:solidFill>
                <a:latin typeface="Barlow"/>
                <a:ea typeface="Barlow"/>
                <a:cs typeface="Barlow"/>
                <a:sym typeface="Barlow"/>
              </a:rPr>
              <a:t>ões </a:t>
            </a:r>
            <a:r>
              <a:rPr b="0" lang="en-US" sz="3600" strike="noStrike">
                <a:solidFill>
                  <a:srgbClr val="385623"/>
                </a:solidFill>
                <a:latin typeface="Barlow"/>
                <a:ea typeface="Barlow"/>
                <a:cs typeface="Barlow"/>
                <a:sym typeface="Barlow"/>
              </a:rPr>
              <a:t>socia</a:t>
            </a:r>
            <a:r>
              <a:rPr lang="en-US" sz="3600">
                <a:solidFill>
                  <a:srgbClr val="385623"/>
                </a:solidFill>
                <a:latin typeface="Barlow"/>
                <a:ea typeface="Barlow"/>
                <a:cs typeface="Barlow"/>
                <a:sym typeface="Barlow"/>
              </a:rPr>
              <a:t>is</a:t>
            </a:r>
            <a:br>
              <a:rPr lang="en-US" sz="1800"/>
            </a:br>
            <a:r>
              <a:rPr b="1" lang="en-US" sz="3600" strike="noStrike">
                <a:solidFill>
                  <a:srgbClr val="385623"/>
                </a:solidFill>
                <a:latin typeface="Barlow"/>
                <a:ea typeface="Barlow"/>
                <a:cs typeface="Barlow"/>
                <a:sym typeface="Barlow"/>
              </a:rPr>
              <a:t>Groupo 2 - </a:t>
            </a:r>
            <a:r>
              <a:rPr b="0" lang="en-US" sz="3600" strike="noStrike">
                <a:solidFill>
                  <a:srgbClr val="385623"/>
                </a:solidFill>
                <a:latin typeface="Barlow"/>
                <a:ea typeface="Barlow"/>
                <a:cs typeface="Barlow"/>
                <a:sym typeface="Barlow"/>
              </a:rPr>
              <a:t>ent</a:t>
            </a:r>
            <a:r>
              <a:rPr lang="en-US" sz="3600">
                <a:solidFill>
                  <a:srgbClr val="385623"/>
                </a:solidFill>
                <a:latin typeface="Barlow"/>
                <a:ea typeface="Barlow"/>
                <a:cs typeface="Barlow"/>
                <a:sym typeface="Barlow"/>
              </a:rPr>
              <a:t>retenimento</a:t>
            </a:r>
            <a:br>
              <a:rPr lang="en-US" sz="1800"/>
            </a:br>
            <a:r>
              <a:rPr b="1" lang="en-US" sz="3600" strike="noStrike">
                <a:solidFill>
                  <a:srgbClr val="385623"/>
                </a:solidFill>
                <a:latin typeface="Barlow"/>
                <a:ea typeface="Barlow"/>
                <a:cs typeface="Barlow"/>
                <a:sym typeface="Barlow"/>
              </a:rPr>
              <a:t>Groupo 3 - </a:t>
            </a:r>
            <a:r>
              <a:rPr lang="en-US" sz="3600">
                <a:solidFill>
                  <a:srgbClr val="385623"/>
                </a:solidFill>
                <a:latin typeface="Barlow"/>
                <a:ea typeface="Barlow"/>
                <a:cs typeface="Barlow"/>
                <a:sym typeface="Barlow"/>
              </a:rPr>
              <a:t>trabalho</a:t>
            </a:r>
            <a:endParaRPr b="0" sz="3600" strike="noStrike">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62"/>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Barlow Black"/>
                <a:ea typeface="Barlow Black"/>
                <a:cs typeface="Barlow Black"/>
                <a:sym typeface="Barlow Black"/>
              </a:rPr>
              <a:t>MICRO-</a:t>
            </a:r>
            <a:r>
              <a:rPr lang="en-US" sz="4400">
                <a:solidFill>
                  <a:srgbClr val="385623"/>
                </a:solidFill>
                <a:latin typeface="Barlow Black"/>
                <a:ea typeface="Barlow Black"/>
                <a:cs typeface="Barlow Black"/>
                <a:sym typeface="Barlow Black"/>
              </a:rPr>
              <a:t>PAUSA</a:t>
            </a:r>
            <a:endParaRPr b="0" sz="4400" strike="noStrike">
              <a:latin typeface="Arial"/>
              <a:ea typeface="Arial"/>
              <a:cs typeface="Arial"/>
              <a:sym typeface="Arial"/>
            </a:endParaRPr>
          </a:p>
        </p:txBody>
      </p:sp>
      <p:sp>
        <p:nvSpPr>
          <p:cNvPr id="349" name="Google Shape;349;p62"/>
          <p:cNvSpPr txBox="1"/>
          <p:nvPr/>
        </p:nvSpPr>
        <p:spPr>
          <a:xfrm>
            <a:off x="838080" y="1601640"/>
            <a:ext cx="10515600" cy="4352400"/>
          </a:xfrm>
          <a:prstGeom prst="rect">
            <a:avLst/>
          </a:prstGeom>
          <a:noFill/>
          <a:ln>
            <a:noFill/>
          </a:ln>
        </p:spPr>
        <p:txBody>
          <a:bodyPr anchorCtr="0" anchor="t" bIns="45700" lIns="91425" spcFirstLastPara="1" rIns="91425" wrap="square" tIns="45700">
            <a:normAutofit/>
          </a:bodyPr>
          <a:lstStyle/>
          <a:p>
            <a:pPr indent="0" lvl="0" marL="0" marR="0" rtl="0" algn="l">
              <a:lnSpc>
                <a:spcPct val="81000"/>
              </a:lnSpc>
              <a:spcBef>
                <a:spcPts val="0"/>
              </a:spcBef>
              <a:spcAft>
                <a:spcPts val="0"/>
              </a:spcAft>
              <a:buNone/>
            </a:pPr>
            <a:br>
              <a:rPr lang="en-US" sz="1800"/>
            </a:br>
            <a:endParaRPr b="0" sz="3200" strike="noStrike">
              <a:latin typeface="Arial"/>
              <a:ea typeface="Arial"/>
              <a:cs typeface="Arial"/>
              <a:sym typeface="Arial"/>
            </a:endParaRPr>
          </a:p>
        </p:txBody>
      </p:sp>
      <p:pic>
        <p:nvPicPr>
          <p:cNvPr id="350" name="Google Shape;350;p62"/>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
        <p:nvSpPr>
          <p:cNvPr id="351" name="Google Shape;351;p62"/>
          <p:cNvSpPr/>
          <p:nvPr/>
        </p:nvSpPr>
        <p:spPr>
          <a:xfrm>
            <a:off x="2905200" y="1543680"/>
            <a:ext cx="6213600" cy="4665600"/>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2"/>
          <p:cNvSpPr txBox="1"/>
          <p:nvPr/>
        </p:nvSpPr>
        <p:spPr>
          <a:xfrm>
            <a:off x="8542800" y="6206400"/>
            <a:ext cx="3328200" cy="63972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lang="en-US" sz="1800" strike="noStrike">
                <a:solidFill>
                  <a:srgbClr val="385623"/>
                </a:solidFill>
                <a:latin typeface="Barlow"/>
                <a:ea typeface="Barlow"/>
                <a:cs typeface="Barlow"/>
                <a:sym typeface="Barlow"/>
              </a:rPr>
              <a:t>Source: Wiki How</a:t>
            </a:r>
            <a:endParaRPr b="0" sz="1800" strike="noStrike">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356" name="Shape 356"/>
        <p:cNvGrpSpPr/>
        <p:nvPr/>
      </p:nvGrpSpPr>
      <p:grpSpPr>
        <a:xfrm>
          <a:off x="0" y="0"/>
          <a:ext cx="0" cy="0"/>
          <a:chOff x="0" y="0"/>
          <a:chExt cx="0" cy="0"/>
        </a:xfrm>
      </p:grpSpPr>
      <p:sp>
        <p:nvSpPr>
          <p:cNvPr id="357" name="Google Shape;357;p63"/>
          <p:cNvSpPr txBox="1"/>
          <p:nvPr/>
        </p:nvSpPr>
        <p:spPr>
          <a:xfrm>
            <a:off x="838080" y="270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5400">
                <a:solidFill>
                  <a:srgbClr val="385623"/>
                </a:solidFill>
                <a:latin typeface="Barlow Black"/>
                <a:ea typeface="Barlow Black"/>
                <a:cs typeface="Barlow Black"/>
                <a:sym typeface="Barlow Black"/>
              </a:rPr>
              <a:t>ALGUÉM TEM ALGUMA DICA DE COMO FICA DE OLHO NA TECNOLOGIA</a:t>
            </a:r>
            <a:r>
              <a:rPr b="0" lang="en-US" sz="5400" strike="noStrike">
                <a:solidFill>
                  <a:srgbClr val="385623"/>
                </a:solidFill>
                <a:latin typeface="Barlow Black"/>
                <a:ea typeface="Barlow Black"/>
                <a:cs typeface="Barlow Black"/>
                <a:sym typeface="Barlow Black"/>
              </a:rPr>
              <a:t>? </a:t>
            </a:r>
            <a:endParaRPr b="0" sz="5400" strike="noStrike">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4"/>
          <p:cNvSpPr txBox="1"/>
          <p:nvPr/>
        </p:nvSpPr>
        <p:spPr>
          <a:xfrm>
            <a:off x="457560" y="32076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4400">
                <a:solidFill>
                  <a:srgbClr val="385623"/>
                </a:solidFill>
                <a:latin typeface="Barlow Black"/>
                <a:ea typeface="Barlow Black"/>
                <a:cs typeface="Barlow Black"/>
                <a:sym typeface="Barlow Black"/>
              </a:rPr>
              <a:t>PASSOS PRÁTICOS </a:t>
            </a:r>
            <a:endParaRPr b="0" sz="4400" strike="noStrike">
              <a:latin typeface="Arial"/>
              <a:ea typeface="Arial"/>
              <a:cs typeface="Arial"/>
              <a:sym typeface="Arial"/>
            </a:endParaRPr>
          </a:p>
        </p:txBody>
      </p:sp>
      <p:pic>
        <p:nvPicPr>
          <p:cNvPr id="363" name="Google Shape;363;p64"/>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
        <p:nvSpPr>
          <p:cNvPr id="364" name="Google Shape;364;p64"/>
          <p:cNvSpPr txBox="1"/>
          <p:nvPr/>
        </p:nvSpPr>
        <p:spPr>
          <a:xfrm>
            <a:off x="1541520" y="1362240"/>
            <a:ext cx="7945200" cy="44820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64"/>
          <p:cNvSpPr txBox="1"/>
          <p:nvPr/>
        </p:nvSpPr>
        <p:spPr>
          <a:xfrm>
            <a:off x="237960" y="6249600"/>
            <a:ext cx="11822400" cy="399600"/>
          </a:xfrm>
          <a:prstGeom prst="rect">
            <a:avLst/>
          </a:prstGeom>
          <a:noFill/>
          <a:ln>
            <a:noFill/>
          </a:ln>
        </p:spPr>
        <p:txBody>
          <a:bodyPr anchorCtr="0" anchor="t" bIns="45700" lIns="91425" spcFirstLastPara="1" rIns="91425" wrap="square" tIns="45700">
            <a:noAutofit/>
          </a:bodyPr>
          <a:lstStyle/>
          <a:p>
            <a:pPr indent="0" lvl="0" marL="0" marR="0" rtl="0" algn="l">
              <a:lnSpc>
                <a:spcPct val="61000"/>
              </a:lnSpc>
              <a:spcBef>
                <a:spcPts val="0"/>
              </a:spcBef>
              <a:spcAft>
                <a:spcPts val="0"/>
              </a:spcAft>
              <a:buNone/>
            </a:pPr>
            <a:r>
              <a:rPr b="0" lang="en-US" sz="2045" strike="noStrike">
                <a:solidFill>
                  <a:srgbClr val="385623"/>
                </a:solidFill>
                <a:latin typeface="Barlow"/>
                <a:ea typeface="Barlow"/>
                <a:cs typeface="Barlow"/>
                <a:sym typeface="Barlow"/>
              </a:rPr>
              <a:t>inspir</a:t>
            </a:r>
            <a:r>
              <a:rPr lang="en-US" sz="2045">
                <a:solidFill>
                  <a:srgbClr val="385623"/>
                </a:solidFill>
                <a:latin typeface="Barlow"/>
                <a:ea typeface="Barlow"/>
                <a:cs typeface="Barlow"/>
                <a:sym typeface="Barlow"/>
              </a:rPr>
              <a:t>ado no</a:t>
            </a:r>
            <a:r>
              <a:rPr b="0" lang="en-US" sz="2045" strike="noStrike">
                <a:solidFill>
                  <a:srgbClr val="385623"/>
                </a:solidFill>
                <a:latin typeface="Barlow"/>
                <a:ea typeface="Barlow"/>
                <a:cs typeface="Barlow"/>
                <a:sym typeface="Barlow"/>
              </a:rPr>
              <a:t> </a:t>
            </a:r>
            <a:r>
              <a:rPr lang="en-US" sz="2045">
                <a:solidFill>
                  <a:srgbClr val="385623"/>
                </a:solidFill>
                <a:latin typeface="Barlow"/>
                <a:ea typeface="Barlow"/>
                <a:cs typeface="Barlow"/>
                <a:sym typeface="Barlow"/>
              </a:rPr>
              <a:t>artigo do</a:t>
            </a:r>
            <a:r>
              <a:rPr b="0" lang="en-US" sz="2045" strike="noStrike">
                <a:solidFill>
                  <a:srgbClr val="385623"/>
                </a:solidFill>
                <a:latin typeface="Barlow"/>
                <a:ea typeface="Barlow"/>
                <a:cs typeface="Barlow"/>
                <a:sym typeface="Barlow"/>
              </a:rPr>
              <a:t> </a:t>
            </a:r>
            <a:r>
              <a:rPr b="0" lang="en-US" sz="2045" strike="noStrike">
                <a:solidFill>
                  <a:srgbClr val="385623"/>
                </a:solidFill>
                <a:latin typeface="Barlow"/>
                <a:ea typeface="Barlow"/>
                <a:cs typeface="Barlow"/>
                <a:sym typeface="Barlow"/>
              </a:rPr>
              <a:t>the New York Times, </a:t>
            </a:r>
            <a:r>
              <a:rPr i="1" lang="en-US" sz="2045">
                <a:solidFill>
                  <a:srgbClr val="385623"/>
                </a:solidFill>
                <a:latin typeface="Barlow"/>
                <a:ea typeface="Barlow"/>
                <a:cs typeface="Barlow"/>
                <a:sym typeface="Barlow"/>
              </a:rPr>
              <a:t>Como terminar o namoro seu telefone</a:t>
            </a:r>
            <a:r>
              <a:rPr b="0" lang="en-US" sz="2045" strike="noStrike">
                <a:solidFill>
                  <a:srgbClr val="385623"/>
                </a:solidFill>
                <a:latin typeface="Barlow"/>
                <a:ea typeface="Barlow"/>
                <a:cs typeface="Barlow"/>
                <a:sym typeface="Barlow"/>
              </a:rPr>
              <a:t>, </a:t>
            </a:r>
            <a:r>
              <a:rPr lang="en-US" sz="2045">
                <a:solidFill>
                  <a:srgbClr val="385623"/>
                </a:solidFill>
                <a:latin typeface="Barlow"/>
                <a:ea typeface="Barlow"/>
                <a:cs typeface="Barlow"/>
                <a:sym typeface="Barlow"/>
              </a:rPr>
              <a:t>por </a:t>
            </a:r>
            <a:r>
              <a:rPr b="0" lang="en-US" sz="2045" strike="noStrike">
                <a:solidFill>
                  <a:srgbClr val="385623"/>
                </a:solidFill>
                <a:latin typeface="Barlow"/>
                <a:ea typeface="Barlow"/>
                <a:cs typeface="Barlow"/>
                <a:sym typeface="Barlow"/>
              </a:rPr>
              <a:t>Catherine Price</a:t>
            </a:r>
            <a:br>
              <a:rPr lang="en-US" sz="1854"/>
            </a:br>
            <a:br>
              <a:rPr lang="en-US" sz="1854"/>
            </a:br>
            <a:endParaRPr b="0" sz="2045" strike="noStrike">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9" name="Shape 369"/>
        <p:cNvGrpSpPr/>
        <p:nvPr/>
      </p:nvGrpSpPr>
      <p:grpSpPr>
        <a:xfrm>
          <a:off x="0" y="0"/>
          <a:ext cx="0" cy="0"/>
          <a:chOff x="0" y="0"/>
          <a:chExt cx="0" cy="0"/>
        </a:xfrm>
      </p:grpSpPr>
      <p:sp>
        <p:nvSpPr>
          <p:cNvPr id="370" name="Google Shape;370;p65"/>
          <p:cNvSpPr txBox="1"/>
          <p:nvPr/>
        </p:nvSpPr>
        <p:spPr>
          <a:xfrm>
            <a:off x="10645200" y="196920"/>
            <a:ext cx="1418760" cy="121896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65"/>
          <p:cNvSpPr txBox="1"/>
          <p:nvPr/>
        </p:nvSpPr>
        <p:spPr>
          <a:xfrm>
            <a:off x="559080" y="511200"/>
            <a:ext cx="4795200" cy="3068640"/>
          </a:xfrm>
          <a:prstGeom prst="rect">
            <a:avLst/>
          </a:prstGeom>
          <a:solidFill>
            <a:srgbClr val="DEEBF7"/>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Arial"/>
                <a:ea typeface="Arial"/>
                <a:cs typeface="Arial"/>
                <a:sym typeface="Arial"/>
              </a:rPr>
              <a:t>1. </a:t>
            </a:r>
            <a:br>
              <a:rPr lang="en-US" sz="1800"/>
            </a:br>
            <a:r>
              <a:rPr lang="en-US" sz="4400">
                <a:solidFill>
                  <a:srgbClr val="385623"/>
                </a:solidFill>
              </a:rPr>
              <a:t>Criar lombadas de velocidade.</a:t>
            </a:r>
            <a:endParaRPr b="0" sz="4400" strike="noStrike">
              <a:latin typeface="Arial"/>
              <a:ea typeface="Arial"/>
              <a:cs typeface="Arial"/>
              <a:sym typeface="Arial"/>
            </a:endParaRPr>
          </a:p>
        </p:txBody>
      </p:sp>
      <p:sp>
        <p:nvSpPr>
          <p:cNvPr id="372" name="Google Shape;372;p65"/>
          <p:cNvSpPr txBox="1"/>
          <p:nvPr/>
        </p:nvSpPr>
        <p:spPr>
          <a:xfrm>
            <a:off x="9356400" y="2673720"/>
            <a:ext cx="50400" cy="457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3" name="Google Shape;373;p65"/>
          <p:cNvPicPr preferRelativeResize="0"/>
          <p:nvPr/>
        </p:nvPicPr>
        <p:blipFill rotWithShape="1">
          <a:blip r:embed="rId4">
            <a:alphaModFix/>
          </a:blip>
          <a:srcRect b="0" l="0" r="0" t="0"/>
          <a:stretch/>
        </p:blipFill>
        <p:spPr>
          <a:xfrm>
            <a:off x="3386880" y="4536000"/>
            <a:ext cx="1390680" cy="1390680"/>
          </a:xfrm>
          <a:prstGeom prst="rect">
            <a:avLst/>
          </a:prstGeom>
          <a:noFill/>
          <a:ln>
            <a:noFill/>
          </a:ln>
        </p:spPr>
      </p:pic>
      <p:sp>
        <p:nvSpPr>
          <p:cNvPr id="374" name="Google Shape;374;p65"/>
          <p:cNvSpPr txBox="1"/>
          <p:nvPr/>
        </p:nvSpPr>
        <p:spPr>
          <a:xfrm>
            <a:off x="11354400" y="7178400"/>
            <a:ext cx="254880" cy="4287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5" name="Google Shape;375;p65"/>
          <p:cNvPicPr preferRelativeResize="0"/>
          <p:nvPr/>
        </p:nvPicPr>
        <p:blipFill rotWithShape="1">
          <a:blip r:embed="rId5">
            <a:alphaModFix/>
          </a:blip>
          <a:srcRect b="0" l="0" r="0" t="0"/>
          <a:stretch/>
        </p:blipFill>
        <p:spPr>
          <a:xfrm>
            <a:off x="5353200" y="4284000"/>
            <a:ext cx="1707480" cy="1707480"/>
          </a:xfrm>
          <a:prstGeom prst="rect">
            <a:avLst/>
          </a:prstGeom>
          <a:noFill/>
          <a:ln>
            <a:noFill/>
          </a:ln>
        </p:spPr>
      </p:pic>
      <p:sp>
        <p:nvSpPr>
          <p:cNvPr id="376" name="Google Shape;376;p65"/>
          <p:cNvSpPr txBox="1"/>
          <p:nvPr/>
        </p:nvSpPr>
        <p:spPr>
          <a:xfrm>
            <a:off x="13575600" y="2737800"/>
            <a:ext cx="67320" cy="457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7" name="Google Shape;377;p65"/>
          <p:cNvPicPr preferRelativeResize="0"/>
          <p:nvPr/>
        </p:nvPicPr>
        <p:blipFill rotWithShape="1">
          <a:blip r:embed="rId6">
            <a:alphaModFix/>
          </a:blip>
          <a:srcRect b="0" l="0" r="0" t="0"/>
          <a:stretch/>
        </p:blipFill>
        <p:spPr>
          <a:xfrm>
            <a:off x="7606800" y="4190400"/>
            <a:ext cx="1800720" cy="180072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1" name="Shape 381"/>
        <p:cNvGrpSpPr/>
        <p:nvPr/>
      </p:nvGrpSpPr>
      <p:grpSpPr>
        <a:xfrm>
          <a:off x="0" y="0"/>
          <a:ext cx="0" cy="0"/>
          <a:chOff x="0" y="0"/>
          <a:chExt cx="0" cy="0"/>
        </a:xfrm>
      </p:grpSpPr>
      <p:sp>
        <p:nvSpPr>
          <p:cNvPr id="382" name="Google Shape;382;p66"/>
          <p:cNvSpPr txBox="1"/>
          <p:nvPr/>
        </p:nvSpPr>
        <p:spPr>
          <a:xfrm>
            <a:off x="10645200" y="196920"/>
            <a:ext cx="1418760" cy="121896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6"/>
          <p:cNvSpPr txBox="1"/>
          <p:nvPr/>
        </p:nvSpPr>
        <p:spPr>
          <a:xfrm>
            <a:off x="559080" y="511200"/>
            <a:ext cx="4795200" cy="3068640"/>
          </a:xfrm>
          <a:prstGeom prst="rect">
            <a:avLst/>
          </a:prstGeom>
          <a:solidFill>
            <a:srgbClr val="DEEBF7"/>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400" strike="noStrike">
                <a:solidFill>
                  <a:srgbClr val="385623"/>
                </a:solidFill>
                <a:latin typeface="Arial"/>
                <a:ea typeface="Arial"/>
                <a:cs typeface="Arial"/>
                <a:sym typeface="Arial"/>
              </a:rPr>
              <a:t>2. </a:t>
            </a:r>
            <a:br>
              <a:rPr lang="en-US" sz="1800"/>
            </a:br>
            <a:r>
              <a:rPr lang="en-US" sz="4400">
                <a:solidFill>
                  <a:srgbClr val="385623"/>
                </a:solidFill>
              </a:rPr>
              <a:t>Preste </a:t>
            </a:r>
            <a:r>
              <a:rPr lang="en-US" sz="4400">
                <a:solidFill>
                  <a:srgbClr val="385623"/>
                </a:solidFill>
              </a:rPr>
              <a:t>atenção</a:t>
            </a:r>
            <a:r>
              <a:rPr lang="en-US" sz="4400">
                <a:solidFill>
                  <a:srgbClr val="385623"/>
                </a:solidFill>
              </a:rPr>
              <a:t> ao seu corpo</a:t>
            </a:r>
            <a:r>
              <a:rPr b="0" lang="en-US" sz="4400" strike="noStrike">
                <a:solidFill>
                  <a:srgbClr val="385623"/>
                </a:solidFill>
                <a:latin typeface="Arial"/>
                <a:ea typeface="Arial"/>
                <a:cs typeface="Arial"/>
                <a:sym typeface="Arial"/>
              </a:rPr>
              <a:t>. </a:t>
            </a:r>
            <a:endParaRPr b="0" sz="4400" strike="noStrike">
              <a:latin typeface="Arial"/>
              <a:ea typeface="Arial"/>
              <a:cs typeface="Arial"/>
              <a:sym typeface="Arial"/>
            </a:endParaRPr>
          </a:p>
        </p:txBody>
      </p:sp>
      <p:sp>
        <p:nvSpPr>
          <p:cNvPr id="384" name="Google Shape;384;p66"/>
          <p:cNvSpPr txBox="1"/>
          <p:nvPr/>
        </p:nvSpPr>
        <p:spPr>
          <a:xfrm>
            <a:off x="15570000" y="2022480"/>
            <a:ext cx="52200" cy="457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66"/>
          <p:cNvPicPr preferRelativeResize="0"/>
          <p:nvPr/>
        </p:nvPicPr>
        <p:blipFill rotWithShape="1">
          <a:blip r:embed="rId4">
            <a:alphaModFix/>
          </a:blip>
          <a:srcRect b="0" l="0" r="0" t="0"/>
          <a:stretch/>
        </p:blipFill>
        <p:spPr>
          <a:xfrm>
            <a:off x="8593200" y="4604400"/>
            <a:ext cx="1561320" cy="1561320"/>
          </a:xfrm>
          <a:prstGeom prst="rect">
            <a:avLst/>
          </a:prstGeom>
          <a:noFill/>
          <a:ln>
            <a:noFill/>
          </a:ln>
        </p:spPr>
      </p:pic>
      <p:sp>
        <p:nvSpPr>
          <p:cNvPr id="386" name="Google Shape;386;p66"/>
          <p:cNvSpPr txBox="1"/>
          <p:nvPr/>
        </p:nvSpPr>
        <p:spPr>
          <a:xfrm>
            <a:off x="13392000" y="1116720"/>
            <a:ext cx="69840" cy="457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7" name="Google Shape;387;p66"/>
          <p:cNvPicPr preferRelativeResize="0"/>
          <p:nvPr/>
        </p:nvPicPr>
        <p:blipFill rotWithShape="1">
          <a:blip r:embed="rId5">
            <a:alphaModFix/>
          </a:blip>
          <a:srcRect b="0" l="0" r="0" t="0"/>
          <a:stretch/>
        </p:blipFill>
        <p:spPr>
          <a:xfrm>
            <a:off x="5911200" y="4604400"/>
            <a:ext cx="1861200" cy="1861200"/>
          </a:xfrm>
          <a:prstGeom prst="rect">
            <a:avLst/>
          </a:prstGeom>
          <a:noFill/>
          <a:ln>
            <a:noFill/>
          </a:ln>
        </p:spPr>
      </p:pic>
      <p:sp>
        <p:nvSpPr>
          <p:cNvPr id="388" name="Google Shape;388;p66"/>
          <p:cNvSpPr txBox="1"/>
          <p:nvPr/>
        </p:nvSpPr>
        <p:spPr>
          <a:xfrm>
            <a:off x="9374400" y="8625600"/>
            <a:ext cx="387360" cy="2941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9" name="Google Shape;389;p66"/>
          <p:cNvPicPr preferRelativeResize="0"/>
          <p:nvPr/>
        </p:nvPicPr>
        <p:blipFill rotWithShape="1">
          <a:blip r:embed="rId6">
            <a:alphaModFix/>
          </a:blip>
          <a:srcRect b="0" l="0" r="0" t="0"/>
          <a:stretch/>
        </p:blipFill>
        <p:spPr>
          <a:xfrm>
            <a:off x="3404880" y="4726800"/>
            <a:ext cx="1737360" cy="173736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3" name="Shape 393"/>
        <p:cNvGrpSpPr/>
        <p:nvPr/>
      </p:nvGrpSpPr>
      <p:grpSpPr>
        <a:xfrm>
          <a:off x="0" y="0"/>
          <a:ext cx="0" cy="0"/>
          <a:chOff x="0" y="0"/>
          <a:chExt cx="0" cy="0"/>
        </a:xfrm>
      </p:grpSpPr>
      <p:sp>
        <p:nvSpPr>
          <p:cNvPr id="394" name="Google Shape;394;p67"/>
          <p:cNvSpPr txBox="1"/>
          <p:nvPr/>
        </p:nvSpPr>
        <p:spPr>
          <a:xfrm>
            <a:off x="10645200" y="196920"/>
            <a:ext cx="1418760" cy="1218960"/>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7"/>
          <p:cNvSpPr txBox="1"/>
          <p:nvPr/>
        </p:nvSpPr>
        <p:spPr>
          <a:xfrm>
            <a:off x="559075" y="511200"/>
            <a:ext cx="4795200" cy="3865800"/>
          </a:xfrm>
          <a:prstGeom prst="rect">
            <a:avLst/>
          </a:prstGeom>
          <a:solidFill>
            <a:srgbClr val="DEEBF7"/>
          </a:solidFill>
          <a:ln cap="flat" cmpd="sng" w="952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0" lang="en-US" sz="4000" strike="noStrike">
                <a:solidFill>
                  <a:srgbClr val="385623"/>
                </a:solidFill>
                <a:latin typeface="Arial"/>
                <a:ea typeface="Arial"/>
                <a:cs typeface="Arial"/>
                <a:sym typeface="Arial"/>
              </a:rPr>
              <a:t>3. </a:t>
            </a:r>
            <a:br>
              <a:rPr lang="en-US" sz="1800"/>
            </a:br>
            <a:r>
              <a:rPr lang="en-US" sz="4000">
                <a:solidFill>
                  <a:srgbClr val="385623"/>
                </a:solidFill>
              </a:rPr>
              <a:t>Faça um jogo! </a:t>
            </a:r>
            <a:endParaRPr sz="4000">
              <a:solidFill>
                <a:srgbClr val="385623"/>
              </a:solidFill>
            </a:endParaRPr>
          </a:p>
          <a:p>
            <a:pPr indent="0" lvl="0" marL="0" marR="0" rtl="0" algn="l">
              <a:lnSpc>
                <a:spcPct val="90000"/>
              </a:lnSpc>
              <a:spcBef>
                <a:spcPts val="0"/>
              </a:spcBef>
              <a:spcAft>
                <a:spcPts val="0"/>
              </a:spcAft>
              <a:buClr>
                <a:schemeClr val="dk1"/>
              </a:buClr>
              <a:buSzPts val="1100"/>
              <a:buFont typeface="Arial"/>
              <a:buNone/>
            </a:pPr>
            <a:r>
              <a:rPr lang="en-US" sz="4000">
                <a:solidFill>
                  <a:srgbClr val="385623"/>
                </a:solidFill>
              </a:rPr>
              <a:t>Quando vir alguém em um telefone, lembre-se da sua intenção.</a:t>
            </a:r>
            <a:endParaRPr b="0" sz="4400" strike="noStrike">
              <a:latin typeface="Arial"/>
              <a:ea typeface="Arial"/>
              <a:cs typeface="Arial"/>
              <a:sym typeface="Arial"/>
            </a:endParaRPr>
          </a:p>
        </p:txBody>
      </p:sp>
      <p:sp>
        <p:nvSpPr>
          <p:cNvPr id="396" name="Google Shape;396;p67"/>
          <p:cNvSpPr txBox="1"/>
          <p:nvPr/>
        </p:nvSpPr>
        <p:spPr>
          <a:xfrm>
            <a:off x="8092800" y="2933280"/>
            <a:ext cx="62280" cy="586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7" name="Google Shape;397;p67"/>
          <p:cNvPicPr preferRelativeResize="0"/>
          <p:nvPr/>
        </p:nvPicPr>
        <p:blipFill rotWithShape="1">
          <a:blip r:embed="rId4">
            <a:alphaModFix/>
          </a:blip>
          <a:srcRect b="0" l="0" r="0" t="0"/>
          <a:stretch/>
        </p:blipFill>
        <p:spPr>
          <a:xfrm>
            <a:off x="2532600" y="4532400"/>
            <a:ext cx="1664640" cy="1664640"/>
          </a:xfrm>
          <a:prstGeom prst="rect">
            <a:avLst/>
          </a:prstGeom>
          <a:noFill/>
          <a:ln>
            <a:noFill/>
          </a:ln>
        </p:spPr>
      </p:pic>
      <p:sp>
        <p:nvSpPr>
          <p:cNvPr id="398" name="Google Shape;398;p67"/>
          <p:cNvSpPr txBox="1"/>
          <p:nvPr/>
        </p:nvSpPr>
        <p:spPr>
          <a:xfrm>
            <a:off x="10753200" y="7934400"/>
            <a:ext cx="254880" cy="4287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9" name="Google Shape;399;p67"/>
          <p:cNvPicPr preferRelativeResize="0"/>
          <p:nvPr/>
        </p:nvPicPr>
        <p:blipFill rotWithShape="1">
          <a:blip r:embed="rId5">
            <a:alphaModFix/>
          </a:blip>
          <a:srcRect b="0" l="0" r="0" t="0"/>
          <a:stretch/>
        </p:blipFill>
        <p:spPr>
          <a:xfrm>
            <a:off x="5176800" y="4582800"/>
            <a:ext cx="1143000" cy="1143000"/>
          </a:xfrm>
          <a:prstGeom prst="rect">
            <a:avLst/>
          </a:prstGeom>
          <a:noFill/>
          <a:ln>
            <a:noFill/>
          </a:ln>
        </p:spPr>
      </p:pic>
      <p:sp>
        <p:nvSpPr>
          <p:cNvPr id="400" name="Google Shape;400;p67"/>
          <p:cNvSpPr txBox="1"/>
          <p:nvPr/>
        </p:nvSpPr>
        <p:spPr>
          <a:xfrm>
            <a:off x="13356000" y="2581560"/>
            <a:ext cx="45720" cy="457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1" name="Google Shape;401;p67"/>
          <p:cNvPicPr preferRelativeResize="0"/>
          <p:nvPr/>
        </p:nvPicPr>
        <p:blipFill rotWithShape="1">
          <a:blip r:embed="rId6">
            <a:alphaModFix/>
          </a:blip>
          <a:srcRect b="0" l="0" r="0" t="0"/>
          <a:stretch/>
        </p:blipFill>
        <p:spPr>
          <a:xfrm>
            <a:off x="7221600" y="4683600"/>
            <a:ext cx="1150560" cy="115056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pic>
        <p:nvPicPr>
          <p:cNvPr id="406" name="Google Shape;406;p68"/>
          <p:cNvPicPr preferRelativeResize="0"/>
          <p:nvPr/>
        </p:nvPicPr>
        <p:blipFill rotWithShape="1">
          <a:blip r:embed="rId3">
            <a:alphaModFix/>
          </a:blip>
          <a:srcRect b="0" l="0" r="0" t="0"/>
          <a:stretch/>
        </p:blipFill>
        <p:spPr>
          <a:xfrm>
            <a:off x="3668400" y="1881720"/>
            <a:ext cx="5389200" cy="4284000"/>
          </a:xfrm>
          <a:prstGeom prst="rect">
            <a:avLst/>
          </a:prstGeom>
          <a:noFill/>
          <a:ln>
            <a:noFill/>
          </a:ln>
        </p:spPr>
      </p:pic>
      <p:sp>
        <p:nvSpPr>
          <p:cNvPr id="407" name="Google Shape;407;p68"/>
          <p:cNvSpPr txBox="1"/>
          <p:nvPr/>
        </p:nvSpPr>
        <p:spPr>
          <a:xfrm>
            <a:off x="1107720" y="365040"/>
            <a:ext cx="10515600" cy="1325160"/>
          </a:xfrm>
          <a:prstGeom prst="rect">
            <a:avLst/>
          </a:prstGeom>
          <a:solidFill>
            <a:srgbClr val="FBE5D6"/>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US" sz="4800">
                <a:solidFill>
                  <a:srgbClr val="385623"/>
                </a:solidFill>
                <a:latin typeface="Barlow Black"/>
                <a:ea typeface="Barlow Black"/>
                <a:cs typeface="Barlow Black"/>
                <a:sym typeface="Barlow Black"/>
              </a:rPr>
              <a:t>ABRACE A SI MESMO</a:t>
            </a:r>
            <a:r>
              <a:rPr b="0" lang="en-US" sz="4800" strike="noStrike">
                <a:solidFill>
                  <a:srgbClr val="385623"/>
                </a:solidFill>
                <a:latin typeface="Barlow Black"/>
                <a:ea typeface="Barlow Black"/>
                <a:cs typeface="Barlow Black"/>
                <a:sym typeface="Barlow Black"/>
              </a:rPr>
              <a:t>!</a:t>
            </a:r>
            <a:endParaRPr b="0" sz="4800" strike="noStrike">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9"/>
          <p:cNvSpPr txBox="1"/>
          <p:nvPr/>
        </p:nvSpPr>
        <p:spPr>
          <a:xfrm>
            <a:off x="838080" y="365040"/>
            <a:ext cx="10515600" cy="132516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lang="en-US" sz="4400">
                <a:solidFill>
                  <a:srgbClr val="385623"/>
                </a:solidFill>
                <a:latin typeface="Barlow Black"/>
                <a:ea typeface="Barlow Black"/>
                <a:cs typeface="Barlow Black"/>
                <a:sym typeface="Barlow Black"/>
              </a:rPr>
              <a:t>APRENDIZADOS</a:t>
            </a:r>
            <a:r>
              <a:rPr b="0" lang="en-US" sz="4400" strike="noStrike">
                <a:solidFill>
                  <a:srgbClr val="385623"/>
                </a:solidFill>
                <a:latin typeface="Barlow Black"/>
                <a:ea typeface="Barlow Black"/>
                <a:cs typeface="Barlow Black"/>
                <a:sym typeface="Barlow Black"/>
              </a:rPr>
              <a:t>...</a:t>
            </a:r>
            <a:endParaRPr b="0" sz="4400" strike="noStrike">
              <a:latin typeface="Arial"/>
              <a:ea typeface="Arial"/>
              <a:cs typeface="Arial"/>
              <a:sym typeface="Arial"/>
            </a:endParaRPr>
          </a:p>
        </p:txBody>
      </p:sp>
      <p:sp>
        <p:nvSpPr>
          <p:cNvPr id="413" name="Google Shape;413;p69"/>
          <p:cNvSpPr txBox="1"/>
          <p:nvPr/>
        </p:nvSpPr>
        <p:spPr>
          <a:xfrm>
            <a:off x="838080" y="1825560"/>
            <a:ext cx="10515600" cy="4352400"/>
          </a:xfrm>
          <a:prstGeom prst="rect">
            <a:avLst/>
          </a:prstGeom>
          <a:noFill/>
          <a:ln>
            <a:noFill/>
          </a:ln>
        </p:spPr>
        <p:txBody>
          <a:bodyPr anchorCtr="0" anchor="t" bIns="45700" lIns="91425" spcFirstLastPara="1" rIns="91425" wrap="square" tIns="45700">
            <a:normAutofit fontScale="92500" lnSpcReduction="20000"/>
          </a:bodyPr>
          <a:lstStyle/>
          <a:p>
            <a:pPr indent="-211455" lvl="0" marL="12599" marR="0" rtl="0" algn="l">
              <a:lnSpc>
                <a:spcPct val="100000"/>
              </a:lnSpc>
              <a:spcBef>
                <a:spcPts val="0"/>
              </a:spcBef>
              <a:spcAft>
                <a:spcPts val="0"/>
              </a:spcAft>
              <a:buClr>
                <a:srgbClr val="385623"/>
              </a:buClr>
              <a:buSzPct val="100000"/>
              <a:buFont typeface="Arial"/>
              <a:buChar char="•"/>
            </a:pPr>
            <a:r>
              <a:rPr lang="en-US" sz="3600">
                <a:solidFill>
                  <a:srgbClr val="385623"/>
                </a:solidFill>
                <a:latin typeface="Barlow"/>
                <a:ea typeface="Barlow"/>
                <a:cs typeface="Barlow"/>
                <a:sym typeface="Barlow"/>
              </a:rPr>
              <a:t>Os hábitos são formados e reforçados de várias maneiras</a:t>
            </a:r>
            <a:endParaRPr sz="3600">
              <a:solidFill>
                <a:srgbClr val="385623"/>
              </a:solidFill>
              <a:latin typeface="Barlow"/>
              <a:ea typeface="Barlow"/>
              <a:cs typeface="Barlow"/>
              <a:sym typeface="Barlow"/>
            </a:endParaRPr>
          </a:p>
          <a:p>
            <a:pPr indent="0" lvl="0" marL="457200" marR="0" rtl="0" algn="l">
              <a:lnSpc>
                <a:spcPct val="100000"/>
              </a:lnSpc>
              <a:spcBef>
                <a:spcPts val="0"/>
              </a:spcBef>
              <a:spcAft>
                <a:spcPts val="0"/>
              </a:spcAft>
              <a:buNone/>
            </a:pPr>
            <a:r>
              <a:t/>
            </a:r>
            <a:endParaRPr sz="3600">
              <a:solidFill>
                <a:srgbClr val="385623"/>
              </a:solidFill>
              <a:latin typeface="Barlow"/>
              <a:ea typeface="Barlow"/>
              <a:cs typeface="Barlow"/>
              <a:sym typeface="Barlow"/>
            </a:endParaRPr>
          </a:p>
          <a:p>
            <a:pPr indent="-211455" lvl="0" marL="12599" marR="0" rtl="0" algn="l">
              <a:lnSpc>
                <a:spcPct val="100000"/>
              </a:lnSpc>
              <a:spcBef>
                <a:spcPts val="1001"/>
              </a:spcBef>
              <a:spcAft>
                <a:spcPts val="0"/>
              </a:spcAft>
              <a:buClr>
                <a:srgbClr val="385623"/>
              </a:buClr>
              <a:buSzPct val="100000"/>
              <a:buFont typeface="Arial"/>
              <a:buChar char="•"/>
            </a:pPr>
            <a:r>
              <a:rPr lang="en-US" sz="3600">
                <a:solidFill>
                  <a:srgbClr val="385623"/>
                </a:solidFill>
                <a:latin typeface="Barlow"/>
                <a:ea typeface="Barlow"/>
                <a:cs typeface="Barlow"/>
                <a:sym typeface="Barlow"/>
              </a:rPr>
              <a:t>Os telefones são projetados para captar a sua atenção</a:t>
            </a:r>
            <a:endParaRPr sz="3600">
              <a:solidFill>
                <a:srgbClr val="385623"/>
              </a:solidFill>
              <a:latin typeface="Barlow"/>
              <a:ea typeface="Barlow"/>
              <a:cs typeface="Barlow"/>
              <a:sym typeface="Barlow"/>
            </a:endParaRPr>
          </a:p>
          <a:p>
            <a:pPr indent="0" lvl="0" marL="457200" marR="0" rtl="0" algn="l">
              <a:lnSpc>
                <a:spcPct val="100000"/>
              </a:lnSpc>
              <a:spcBef>
                <a:spcPts val="1001"/>
              </a:spcBef>
              <a:spcAft>
                <a:spcPts val="0"/>
              </a:spcAft>
              <a:buNone/>
            </a:pPr>
            <a:r>
              <a:t/>
            </a:r>
            <a:endParaRPr sz="3600">
              <a:solidFill>
                <a:srgbClr val="385623"/>
              </a:solidFill>
              <a:latin typeface="Barlow"/>
              <a:ea typeface="Barlow"/>
              <a:cs typeface="Barlow"/>
              <a:sym typeface="Barlow"/>
            </a:endParaRPr>
          </a:p>
          <a:p>
            <a:pPr indent="-211455" lvl="0" marL="12599" marR="0" rtl="0" algn="l">
              <a:lnSpc>
                <a:spcPct val="100000"/>
              </a:lnSpc>
              <a:spcBef>
                <a:spcPts val="1001"/>
              </a:spcBef>
              <a:spcAft>
                <a:spcPts val="0"/>
              </a:spcAft>
              <a:buClr>
                <a:srgbClr val="385623"/>
              </a:buClr>
              <a:buSzPct val="100000"/>
              <a:buChar char="•"/>
            </a:pPr>
            <a:r>
              <a:rPr lang="en-US" sz="3600">
                <a:solidFill>
                  <a:srgbClr val="385623"/>
                </a:solidFill>
                <a:latin typeface="Barlow"/>
                <a:ea typeface="Barlow"/>
                <a:cs typeface="Barlow"/>
                <a:sym typeface="Barlow"/>
              </a:rPr>
              <a:t>Estabeleça limites com o seu telefone que funcionem para </a:t>
            </a:r>
            <a:r>
              <a:rPr lang="en-US" sz="3600">
                <a:solidFill>
                  <a:srgbClr val="385623"/>
                </a:solidFill>
                <a:latin typeface="Barlow"/>
                <a:ea typeface="Barlow"/>
                <a:cs typeface="Barlow"/>
                <a:sym typeface="Barlow"/>
              </a:rPr>
              <a:t>você</a:t>
            </a:r>
            <a:r>
              <a:rPr lang="en-US" sz="3600">
                <a:solidFill>
                  <a:srgbClr val="385623"/>
                </a:solidFill>
                <a:latin typeface="Barlow"/>
                <a:ea typeface="Barlow"/>
                <a:cs typeface="Barlow"/>
                <a:sym typeface="Barlow"/>
              </a:rPr>
              <a:t> </a:t>
            </a:r>
            <a:endParaRPr sz="3600">
              <a:solidFill>
                <a:srgbClr val="385623"/>
              </a:solidFill>
              <a:latin typeface="Barlow"/>
              <a:ea typeface="Barlow"/>
              <a:cs typeface="Barlow"/>
              <a:sym typeface="Barlow"/>
            </a:endParaRPr>
          </a:p>
          <a:p>
            <a:pPr indent="0" lvl="0" marL="457200" marR="0" rtl="0" algn="l">
              <a:lnSpc>
                <a:spcPct val="81000"/>
              </a:lnSpc>
              <a:spcBef>
                <a:spcPts val="1001"/>
              </a:spcBef>
              <a:spcAft>
                <a:spcPts val="0"/>
              </a:spcAft>
              <a:buNone/>
            </a:pPr>
            <a:r>
              <a:t/>
            </a:r>
            <a:endParaRPr sz="3600">
              <a:solidFill>
                <a:srgbClr val="385623"/>
              </a:solidFill>
              <a:latin typeface="Barlow"/>
              <a:ea typeface="Barlow"/>
              <a:cs typeface="Barlow"/>
              <a:sym typeface="Barlow"/>
            </a:endParaRPr>
          </a:p>
          <a:p>
            <a:pPr indent="0" lvl="0" marL="0" marR="0" rtl="0" algn="l">
              <a:lnSpc>
                <a:spcPct val="81000"/>
              </a:lnSpc>
              <a:spcBef>
                <a:spcPts val="1001"/>
              </a:spcBef>
              <a:spcAft>
                <a:spcPts val="0"/>
              </a:spcAft>
              <a:buNone/>
            </a:pPr>
            <a:br>
              <a:rPr lang="en-US" sz="1800"/>
            </a:br>
            <a:endParaRPr b="0" sz="3600" strike="noStrike">
              <a:latin typeface="Arial"/>
              <a:ea typeface="Arial"/>
              <a:cs typeface="Arial"/>
              <a:sym typeface="Arial"/>
            </a:endParaRPr>
          </a:p>
        </p:txBody>
      </p:sp>
      <p:pic>
        <p:nvPicPr>
          <p:cNvPr id="414" name="Google Shape;414;p69"/>
          <p:cNvPicPr preferRelativeResize="0"/>
          <p:nvPr/>
        </p:nvPicPr>
        <p:blipFill rotWithShape="1">
          <a:blip r:embed="rId3">
            <a:alphaModFix/>
          </a:blip>
          <a:srcRect b="0" l="0" r="0" t="0"/>
          <a:stretch/>
        </p:blipFill>
        <p:spPr>
          <a:xfrm>
            <a:off x="10645200" y="196920"/>
            <a:ext cx="1418760" cy="121896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70"/>
          <p:cNvPicPr preferRelativeResize="0"/>
          <p:nvPr/>
        </p:nvPicPr>
        <p:blipFill rotWithShape="1">
          <a:blip r:embed="rId3">
            <a:alphaModFix/>
          </a:blip>
          <a:srcRect b="0" l="0" r="0" t="0"/>
          <a:stretch/>
        </p:blipFill>
        <p:spPr>
          <a:xfrm>
            <a:off x="0" y="0"/>
            <a:ext cx="12214800" cy="6865200"/>
          </a:xfrm>
          <a:prstGeom prst="rect">
            <a:avLst/>
          </a:prstGeom>
          <a:noFill/>
          <a:ln>
            <a:noFill/>
          </a:ln>
        </p:spPr>
      </p:pic>
      <p:sp>
        <p:nvSpPr>
          <p:cNvPr id="420" name="Google Shape;420;p70"/>
          <p:cNvSpPr txBox="1"/>
          <p:nvPr/>
        </p:nvSpPr>
        <p:spPr>
          <a:xfrm>
            <a:off x="49320" y="1890600"/>
            <a:ext cx="5572800" cy="25578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None/>
            </a:pPr>
            <a:r>
              <a:rPr lang="en-US" sz="7800">
                <a:solidFill>
                  <a:srgbClr val="385623"/>
                </a:solidFill>
                <a:latin typeface="Barlow Black"/>
                <a:ea typeface="Barlow Black"/>
                <a:cs typeface="Barlow Black"/>
                <a:sym typeface="Barlow Black"/>
              </a:rPr>
              <a:t>OBRIGADO</a:t>
            </a:r>
            <a:r>
              <a:rPr b="0" lang="en-US" sz="7800" strike="noStrike">
                <a:solidFill>
                  <a:srgbClr val="385623"/>
                </a:solidFill>
                <a:latin typeface="Barlow Black"/>
                <a:ea typeface="Barlow Black"/>
                <a:cs typeface="Barlow Black"/>
                <a:sym typeface="Barlow Black"/>
              </a:rPr>
              <a:t>!</a:t>
            </a:r>
            <a:endParaRPr b="0" sz="7800" strike="noStrike">
              <a:latin typeface="Arial"/>
              <a:ea typeface="Arial"/>
              <a:cs typeface="Arial"/>
              <a:sym typeface="Arial"/>
            </a:endParaRPr>
          </a:p>
        </p:txBody>
      </p:sp>
      <p:pic>
        <p:nvPicPr>
          <p:cNvPr id="421" name="Google Shape;421;p70"/>
          <p:cNvPicPr preferRelativeResize="0"/>
          <p:nvPr/>
        </p:nvPicPr>
        <p:blipFill rotWithShape="1">
          <a:blip r:embed="rId4">
            <a:alphaModFix/>
          </a:blip>
          <a:srcRect b="0" l="0" r="0" t="0"/>
          <a:stretch/>
        </p:blipFill>
        <p:spPr>
          <a:xfrm>
            <a:off x="410400" y="230040"/>
            <a:ext cx="1776240" cy="144468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