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comments+xml" PartName="/ppt/comments/comment1.xml"/>
  <Override ContentType="application/vnd.openxmlformats-officedocument.presentationml.comments+xml" PartName="/ppt/comments/comment2.xml"/>
  <Override ContentType="application/vnd.openxmlformats-officedocument.presentationml.comments+xml" PartName="/ppt/comments/comment5.xml"/>
  <Override ContentType="application/vnd.openxmlformats-officedocument.presentationml.comments+xml" PartName="/ppt/comments/comment4.xml"/>
  <Override ContentType="application/vnd.openxmlformats-officedocument.presentationml.comments+xml" PartName="/ppt/comments/comment3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2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23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21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30.xml"/>
  <Override ContentType="application/vnd.openxmlformats-officedocument.presentationml.slide+xml" PartName="/ppt/slides/slide22.xml"/>
  <Override ContentType="application/vnd.openxmlformats-officedocument.presentationml.slide+xml" PartName="/ppt/slides/slide26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25.xml"/>
  <Override ContentType="application/vnd.openxmlformats-officedocument.presentationml.slide+xml" PartName="/ppt/slides/slide34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33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29.xml"/>
  <Override ContentType="application/vnd.openxmlformats-officedocument.presentationml.slide+xml" PartName="/ppt/slides/slide24.xml"/>
  <Override ContentType="application/vnd.openxmlformats-officedocument.presentationml.slide+xml" PartName="/ppt/slides/slide11.xml"/>
  <Override ContentType="application/vnd.openxmlformats-officedocument.presentationml.slide+xml" PartName="/ppt/slides/slide32.xml"/>
  <Override ContentType="application/vnd.openxmlformats-officedocument.presentationml.slide+xml" PartName="/ppt/slides/slide1.xml"/>
  <Override ContentType="application/vnd.openxmlformats-officedocument.presentationml.slide+xml" PartName="/ppt/slides/slide28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31.xml"/>
  <Override ContentType="application/vnd.openxmlformats-officedocument.presentationml.slide+xml" PartName="/ppt/slides/slide23.xml"/>
  <Override ContentType="application/vnd.openxmlformats-officedocument.presentationml.slide+xml" PartName="/ppt/slides/slide27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4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  <Override ContentType="application/vnd.openxmlformats-officedocument.presentationml.notesSlide+xml" PartName="/ppt/notesSlides/notesSlide29.xml"/>
  <Override ContentType="application/vnd.openxmlformats-officedocument.presentationml.notesSlide+xml" PartName="/ppt/notesSlides/notesSlide32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28.xml"/>
  <Override ContentType="application/vnd.openxmlformats-officedocument.presentationml.notesSlide+xml" PartName="/ppt/notesSlides/notesSlide33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4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34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25.xml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0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6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31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27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10.xml"/>
  <Override ContentType="application/vnd.openxmlformats-officedocument.custom-properties+xml" PartName="/docProps/custom.xml"/>
  <Override ContentType="application/binary" PartName="/ppt/metadata"/>
  <Override ContentType="application/vnd.openxmlformats-officedocument.presentationml.notesMaster+xml" PartName="/ppt/notesMasters/notesMaster1.xml"/>
  <Override ContentType="application/vnd.openxmlformats-officedocument.presentationml.commentAuthors+xml" PartName="/ppt/commentAuthors.xml"/>
  <Override ContentType="application/vnd.openxmlformats-officedocument.presentationml.presProps+xml" PartName="/ppt/presProps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custom-properties" Target="docProps/custom.xml"/><Relationship Id="rId2" Type="http://schemas.openxmlformats.org/package/2006/relationships/metadata/core-properties" Target="docProps/core.xml"/><Relationship Id="rId3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5"/>
    <p:sldMasterId id="2147483661" r:id="rId6"/>
  </p:sldMasterIdLst>
  <p:notesMasterIdLst>
    <p:notesMasterId r:id="rId7"/>
  </p:notesMasterIdLst>
  <p:sldIdLst>
    <p:sldId id="256" r:id="rId8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  <p:sldId id="270" r:id="rId22"/>
    <p:sldId id="271" r:id="rId23"/>
    <p:sldId id="272" r:id="rId24"/>
    <p:sldId id="273" r:id="rId25"/>
    <p:sldId id="274" r:id="rId26"/>
    <p:sldId id="275" r:id="rId27"/>
    <p:sldId id="276" r:id="rId28"/>
    <p:sldId id="277" r:id="rId29"/>
    <p:sldId id="278" r:id="rId30"/>
    <p:sldId id="279" r:id="rId31"/>
    <p:sldId id="280" r:id="rId32"/>
    <p:sldId id="281" r:id="rId33"/>
    <p:sldId id="282" r:id="rId34"/>
    <p:sldId id="283" r:id="rId35"/>
    <p:sldId id="284" r:id="rId36"/>
    <p:sldId id="285" r:id="rId37"/>
    <p:sldId id="286" r:id="rId38"/>
    <p:sldId id="287" r:id="rId39"/>
    <p:sldId id="288" r:id="rId40"/>
    <p:sldId id="289" r:id="rId41"/>
  </p:sldIdLst>
  <p:sldSz cy="6858000" cx="12192000"/>
  <p:notesSz cx="6858000" cy="12192000"/>
  <p:embeddedFontLst>
    <p:embeddedFont>
      <p:font typeface="Barlow"/>
      <p:regular r:id="rId42"/>
      <p:bold r:id="rId43"/>
      <p:italic r:id="rId44"/>
      <p:boldItalic r:id="rId45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GoogleSlidesCustomDataVersion2">
      <go:slidesCustomData xmlns:go="http://customooxmlschemas.google.com/" r:id="rId46" roundtripDataSignature="AMtx7mgo6551OHSZqxpXfJzQK4/DrQkvYA==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mAuthor clrIdx="0" id="0" initials="" lastIdx="5" name="Felipe Schmidt Fonseca"/>
</p:cmAuthorLst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16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40" Type="http://schemas.openxmlformats.org/officeDocument/2006/relationships/slide" Target="slides/slide33.xml"/><Relationship Id="rId20" Type="http://schemas.openxmlformats.org/officeDocument/2006/relationships/slide" Target="slides/slide13.xml"/><Relationship Id="rId42" Type="http://schemas.openxmlformats.org/officeDocument/2006/relationships/font" Target="fonts/Barlow-regular.fntdata"/><Relationship Id="rId41" Type="http://schemas.openxmlformats.org/officeDocument/2006/relationships/slide" Target="slides/slide34.xml"/><Relationship Id="rId22" Type="http://schemas.openxmlformats.org/officeDocument/2006/relationships/slide" Target="slides/slide15.xml"/><Relationship Id="rId44" Type="http://schemas.openxmlformats.org/officeDocument/2006/relationships/font" Target="fonts/Barlow-italic.fntdata"/><Relationship Id="rId21" Type="http://schemas.openxmlformats.org/officeDocument/2006/relationships/slide" Target="slides/slide14.xml"/><Relationship Id="rId43" Type="http://schemas.openxmlformats.org/officeDocument/2006/relationships/font" Target="fonts/Barlow-bold.fntdata"/><Relationship Id="rId24" Type="http://schemas.openxmlformats.org/officeDocument/2006/relationships/slide" Target="slides/slide17.xml"/><Relationship Id="rId46" Type="http://customschemas.google.com/relationships/presentationmetadata" Target="metadata"/><Relationship Id="rId23" Type="http://schemas.openxmlformats.org/officeDocument/2006/relationships/slide" Target="slides/slide16.xml"/><Relationship Id="rId45" Type="http://schemas.openxmlformats.org/officeDocument/2006/relationships/font" Target="fonts/Barlow-boldItalic.fntdata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commentAuthors" Target="commentAuthors.xml"/><Relationship Id="rId9" Type="http://schemas.openxmlformats.org/officeDocument/2006/relationships/slide" Target="slides/slide2.xml"/><Relationship Id="rId26" Type="http://schemas.openxmlformats.org/officeDocument/2006/relationships/slide" Target="slides/slide19.xml"/><Relationship Id="rId25" Type="http://schemas.openxmlformats.org/officeDocument/2006/relationships/slide" Target="slides/slide18.xml"/><Relationship Id="rId28" Type="http://schemas.openxmlformats.org/officeDocument/2006/relationships/slide" Target="slides/slide21.xml"/><Relationship Id="rId27" Type="http://schemas.openxmlformats.org/officeDocument/2006/relationships/slide" Target="slides/slide20.xml"/><Relationship Id="rId5" Type="http://schemas.openxmlformats.org/officeDocument/2006/relationships/slideMaster" Target="slideMasters/slideMaster1.xml"/><Relationship Id="rId6" Type="http://schemas.openxmlformats.org/officeDocument/2006/relationships/slideMaster" Target="slideMasters/slideMaster2.xml"/><Relationship Id="rId29" Type="http://schemas.openxmlformats.org/officeDocument/2006/relationships/slide" Target="slides/slide22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Relationship Id="rId31" Type="http://schemas.openxmlformats.org/officeDocument/2006/relationships/slide" Target="slides/slide24.xml"/><Relationship Id="rId30" Type="http://schemas.openxmlformats.org/officeDocument/2006/relationships/slide" Target="slides/slide23.xml"/><Relationship Id="rId11" Type="http://schemas.openxmlformats.org/officeDocument/2006/relationships/slide" Target="slides/slide4.xml"/><Relationship Id="rId33" Type="http://schemas.openxmlformats.org/officeDocument/2006/relationships/slide" Target="slides/slide26.xml"/><Relationship Id="rId10" Type="http://schemas.openxmlformats.org/officeDocument/2006/relationships/slide" Target="slides/slide3.xml"/><Relationship Id="rId32" Type="http://schemas.openxmlformats.org/officeDocument/2006/relationships/slide" Target="slides/slide25.xml"/><Relationship Id="rId13" Type="http://schemas.openxmlformats.org/officeDocument/2006/relationships/slide" Target="slides/slide6.xml"/><Relationship Id="rId35" Type="http://schemas.openxmlformats.org/officeDocument/2006/relationships/slide" Target="slides/slide28.xml"/><Relationship Id="rId12" Type="http://schemas.openxmlformats.org/officeDocument/2006/relationships/slide" Target="slides/slide5.xml"/><Relationship Id="rId34" Type="http://schemas.openxmlformats.org/officeDocument/2006/relationships/slide" Target="slides/slide27.xml"/><Relationship Id="rId15" Type="http://schemas.openxmlformats.org/officeDocument/2006/relationships/slide" Target="slides/slide8.xml"/><Relationship Id="rId37" Type="http://schemas.openxmlformats.org/officeDocument/2006/relationships/slide" Target="slides/slide30.xml"/><Relationship Id="rId14" Type="http://schemas.openxmlformats.org/officeDocument/2006/relationships/slide" Target="slides/slide7.xml"/><Relationship Id="rId36" Type="http://schemas.openxmlformats.org/officeDocument/2006/relationships/slide" Target="slides/slide29.xml"/><Relationship Id="rId17" Type="http://schemas.openxmlformats.org/officeDocument/2006/relationships/slide" Target="slides/slide10.xml"/><Relationship Id="rId39" Type="http://schemas.openxmlformats.org/officeDocument/2006/relationships/slide" Target="slides/slide32.xml"/><Relationship Id="rId16" Type="http://schemas.openxmlformats.org/officeDocument/2006/relationships/slide" Target="slides/slide9.xml"/><Relationship Id="rId38" Type="http://schemas.openxmlformats.org/officeDocument/2006/relationships/slide" Target="slides/slide31.xml"/><Relationship Id="rId19" Type="http://schemas.openxmlformats.org/officeDocument/2006/relationships/slide" Target="slides/slide12.xml"/><Relationship Id="rId18" Type="http://schemas.openxmlformats.org/officeDocument/2006/relationships/slide" Target="slides/slide11.xml"/></Relationships>
</file>

<file path=ppt/comments/comment1.xml><?xml version="1.0" encoding="utf-8"?>
<p:cmLs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m authorId="0" idx="1" dt="2022-03-19T08:48:01.607">
    <p:pos x="847" y="485"/>
    <p:text>encontrar exemplo brasileiro</p:text>
    <p:extLst>
      <p:ext uri="{C676402C-5697-4E1C-873F-D02D1690AC5C}">
        <p15:threadingInfo timeZoneBias="0"/>
      </p:ext>
      <p:ext uri="http://customooxmlschemas.google.com/">
        <go:slidesCustomData xmlns:go="http://customooxmlschemas.google.com/" commentPostId="AAAAXAMVn1A"/>
      </p:ext>
    </p:extLst>
  </p:cm>
</p:cmLst>
</file>

<file path=ppt/comments/comment2.xml><?xml version="1.0" encoding="utf-8"?>
<p:cmLs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m authorId="0" idx="2" dt="2022-03-19T08:48:14.538">
    <p:pos x="870" y="31"/>
    <p:text>encontrar exemplo brasileiro</p:text>
    <p:extLst>
      <p:ext uri="{C676402C-5697-4E1C-873F-D02D1690AC5C}">
        <p15:threadingInfo timeZoneBias="0"/>
      </p:ext>
      <p:ext uri="http://customooxmlschemas.google.com/">
        <go:slidesCustomData xmlns:go="http://customooxmlschemas.google.com/" commentPostId="AAAAXAMVn1E"/>
      </p:ext>
    </p:extLst>
  </p:cm>
</p:cmLst>
</file>

<file path=ppt/comments/comment3.xml><?xml version="1.0" encoding="utf-8"?>
<p:cmLs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m authorId="0" idx="3" dt="2022-03-19T08:48:26.985">
    <p:pos x="418" y="0"/>
    <p:text>encontrar em português (esse parece ser do booking.com)</p:text>
    <p:extLst>
      <p:ext uri="{C676402C-5697-4E1C-873F-D02D1690AC5C}">
        <p15:threadingInfo timeZoneBias="0"/>
      </p:ext>
      <p:ext uri="http://customooxmlschemas.google.com/">
        <go:slidesCustomData xmlns:go="http://customooxmlschemas.google.com/" commentPostId="AAAAXAMVn1I"/>
      </p:ext>
    </p:extLst>
  </p:cm>
</p:cmLst>
</file>

<file path=ppt/comments/comment4.xml><?xml version="1.0" encoding="utf-8"?>
<p:cmLs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m authorId="0" idx="4" dt="2022-03-19T08:48:55.531">
    <p:pos x="240" y="809"/>
    <p:text>traduzir nota, conceito, opiniões</p:text>
    <p:extLst>
      <p:ext uri="{C676402C-5697-4E1C-873F-D02D1690AC5C}">
        <p15:threadingInfo timeZoneBias="0"/>
      </p:ext>
      <p:ext uri="http://customooxmlschemas.google.com/">
        <go:slidesCustomData xmlns:go="http://customooxmlschemas.google.com/" commentPostId="AAAAXAMVn1M"/>
      </p:ext>
    </p:extLst>
  </p:cm>
</p:cmLst>
</file>

<file path=ppt/comments/comment5.xml><?xml version="1.0" encoding="utf-8"?>
<p:cmLs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m authorId="0" idx="5" dt="2022-03-19T08:47:36.091">
    <p:pos x="273" y="218"/>
    <p:text>mudar para influencer brasileira</p:text>
    <p:extLst>
      <p:ext uri="{C676402C-5697-4E1C-873F-D02D1690AC5C}">
        <p15:threadingInfo timeZoneBias="0"/>
      </p:ext>
      <p:ext uri="http://customooxmlschemas.google.com/">
        <go:slidesCustomData xmlns:go="http://customooxmlschemas.google.com/" commentPostId="AAAAW_gUz5I"/>
      </p:ext>
    </p:extLst>
  </p:cm>
</p:cmLst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143225" y="914400"/>
            <a:ext cx="4572225" cy="4572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5791200"/>
            <a:ext cx="5486400" cy="548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9845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9845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9845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9845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9845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9845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9845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9845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7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1:notes"/>
          <p:cNvSpPr txBox="1"/>
          <p:nvPr>
            <p:ph idx="1" type="body"/>
          </p:nvPr>
        </p:nvSpPr>
        <p:spPr>
          <a:xfrm>
            <a:off x="685800" y="5791200"/>
            <a:ext cx="5486400" cy="548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09" name="Google Shape;109;p1:notes"/>
          <p:cNvSpPr/>
          <p:nvPr>
            <p:ph idx="2" type="sldImg"/>
          </p:nvPr>
        </p:nvSpPr>
        <p:spPr>
          <a:xfrm>
            <a:off x="1143225" y="914400"/>
            <a:ext cx="4572225" cy="4572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6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p2:notes"/>
          <p:cNvSpPr txBox="1"/>
          <p:nvPr>
            <p:ph idx="1" type="body"/>
          </p:nvPr>
        </p:nvSpPr>
        <p:spPr>
          <a:xfrm>
            <a:off x="685800" y="5791200"/>
            <a:ext cx="5486400" cy="548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18" name="Google Shape;118;p2:notes"/>
          <p:cNvSpPr/>
          <p:nvPr>
            <p:ph idx="2" type="sldImg"/>
          </p:nvPr>
        </p:nvSpPr>
        <p:spPr>
          <a:xfrm>
            <a:off x="1143225" y="914400"/>
            <a:ext cx="4572225" cy="4572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3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p3:notes"/>
          <p:cNvSpPr txBox="1"/>
          <p:nvPr>
            <p:ph idx="1" type="body"/>
          </p:nvPr>
        </p:nvSpPr>
        <p:spPr>
          <a:xfrm>
            <a:off x="685800" y="5791200"/>
            <a:ext cx="5486400" cy="548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25" name="Google Shape;125;p3:notes"/>
          <p:cNvSpPr/>
          <p:nvPr>
            <p:ph idx="2" type="sldImg"/>
          </p:nvPr>
        </p:nvSpPr>
        <p:spPr>
          <a:xfrm>
            <a:off x="1143225" y="914400"/>
            <a:ext cx="4572225" cy="4572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p4:notes"/>
          <p:cNvSpPr txBox="1"/>
          <p:nvPr>
            <p:ph idx="1" type="body"/>
          </p:nvPr>
        </p:nvSpPr>
        <p:spPr>
          <a:xfrm>
            <a:off x="685800" y="5791200"/>
            <a:ext cx="5486400" cy="548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33" name="Google Shape;133;p4:notes"/>
          <p:cNvSpPr/>
          <p:nvPr>
            <p:ph idx="2" type="sldImg"/>
          </p:nvPr>
        </p:nvSpPr>
        <p:spPr>
          <a:xfrm>
            <a:off x="1143225" y="914400"/>
            <a:ext cx="4572225" cy="4572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2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Google Shape;143;p5:notes"/>
          <p:cNvSpPr txBox="1"/>
          <p:nvPr>
            <p:ph idx="1" type="body"/>
          </p:nvPr>
        </p:nvSpPr>
        <p:spPr>
          <a:xfrm>
            <a:off x="685800" y="5791200"/>
            <a:ext cx="5486400" cy="548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44" name="Google Shape;144;p5:notes"/>
          <p:cNvSpPr/>
          <p:nvPr>
            <p:ph idx="2" type="sldImg"/>
          </p:nvPr>
        </p:nvSpPr>
        <p:spPr>
          <a:xfrm>
            <a:off x="1143225" y="914400"/>
            <a:ext cx="4572225" cy="4572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0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oogle Shape;151;p6:notes"/>
          <p:cNvSpPr txBox="1"/>
          <p:nvPr>
            <p:ph idx="1" type="body"/>
          </p:nvPr>
        </p:nvSpPr>
        <p:spPr>
          <a:xfrm>
            <a:off x="685800" y="5791200"/>
            <a:ext cx="5486400" cy="548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52" name="Google Shape;152;p6:notes"/>
          <p:cNvSpPr/>
          <p:nvPr>
            <p:ph idx="2" type="sldImg"/>
          </p:nvPr>
        </p:nvSpPr>
        <p:spPr>
          <a:xfrm>
            <a:off x="1143225" y="914400"/>
            <a:ext cx="4572225" cy="4572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7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Google Shape;158;p7:notes"/>
          <p:cNvSpPr txBox="1"/>
          <p:nvPr>
            <p:ph idx="1" type="body"/>
          </p:nvPr>
        </p:nvSpPr>
        <p:spPr>
          <a:xfrm>
            <a:off x="685800" y="5791200"/>
            <a:ext cx="5486400" cy="548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59" name="Google Shape;159;p7:notes"/>
          <p:cNvSpPr/>
          <p:nvPr>
            <p:ph idx="2" type="sldImg"/>
          </p:nvPr>
        </p:nvSpPr>
        <p:spPr>
          <a:xfrm>
            <a:off x="1143225" y="914400"/>
            <a:ext cx="4572225" cy="4572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5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Google Shape;166;p8:notes"/>
          <p:cNvSpPr txBox="1"/>
          <p:nvPr>
            <p:ph idx="1" type="body"/>
          </p:nvPr>
        </p:nvSpPr>
        <p:spPr>
          <a:xfrm>
            <a:off x="685800" y="5791200"/>
            <a:ext cx="5486400" cy="548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67" name="Google Shape;167;p8:notes"/>
          <p:cNvSpPr/>
          <p:nvPr>
            <p:ph idx="2" type="sldImg"/>
          </p:nvPr>
        </p:nvSpPr>
        <p:spPr>
          <a:xfrm>
            <a:off x="1143225" y="914400"/>
            <a:ext cx="4572225" cy="4572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Google Shape;172;p9:notes"/>
          <p:cNvSpPr txBox="1"/>
          <p:nvPr>
            <p:ph idx="1" type="body"/>
          </p:nvPr>
        </p:nvSpPr>
        <p:spPr>
          <a:xfrm>
            <a:off x="685800" y="5791200"/>
            <a:ext cx="5486400" cy="548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73" name="Google Shape;173;p9:notes"/>
          <p:cNvSpPr/>
          <p:nvPr>
            <p:ph idx="2" type="sldImg"/>
          </p:nvPr>
        </p:nvSpPr>
        <p:spPr>
          <a:xfrm>
            <a:off x="1143225" y="914400"/>
            <a:ext cx="4572225" cy="4572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8" name="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Google Shape;179;p10:notes"/>
          <p:cNvSpPr txBox="1"/>
          <p:nvPr>
            <p:ph idx="1" type="body"/>
          </p:nvPr>
        </p:nvSpPr>
        <p:spPr>
          <a:xfrm>
            <a:off x="685800" y="5791200"/>
            <a:ext cx="5486400" cy="548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80" name="Google Shape;180;p10:notes"/>
          <p:cNvSpPr/>
          <p:nvPr>
            <p:ph idx="2" type="sldImg"/>
          </p:nvPr>
        </p:nvSpPr>
        <p:spPr>
          <a:xfrm>
            <a:off x="1143225" y="914400"/>
            <a:ext cx="4572225" cy="4572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4" name="Shape 1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Google Shape;185;p11:notes"/>
          <p:cNvSpPr txBox="1"/>
          <p:nvPr>
            <p:ph idx="1" type="body"/>
          </p:nvPr>
        </p:nvSpPr>
        <p:spPr>
          <a:xfrm>
            <a:off x="685800" y="5791200"/>
            <a:ext cx="5486400" cy="548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86" name="Google Shape;186;p11:notes"/>
          <p:cNvSpPr/>
          <p:nvPr>
            <p:ph idx="2" type="sldImg"/>
          </p:nvPr>
        </p:nvSpPr>
        <p:spPr>
          <a:xfrm>
            <a:off x="1143225" y="914400"/>
            <a:ext cx="4572225" cy="4572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1" name="Shape 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Google Shape;192;p12:notes"/>
          <p:cNvSpPr txBox="1"/>
          <p:nvPr>
            <p:ph idx="1" type="body"/>
          </p:nvPr>
        </p:nvSpPr>
        <p:spPr>
          <a:xfrm>
            <a:off x="685800" y="5791200"/>
            <a:ext cx="5486400" cy="548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93" name="Google Shape;193;p12:notes"/>
          <p:cNvSpPr/>
          <p:nvPr>
            <p:ph idx="2" type="sldImg"/>
          </p:nvPr>
        </p:nvSpPr>
        <p:spPr>
          <a:xfrm>
            <a:off x="1143225" y="914400"/>
            <a:ext cx="4572225" cy="4572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7" name="Shape 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Google Shape;198;p13:notes"/>
          <p:cNvSpPr txBox="1"/>
          <p:nvPr>
            <p:ph idx="1" type="body"/>
          </p:nvPr>
        </p:nvSpPr>
        <p:spPr>
          <a:xfrm>
            <a:off x="685800" y="5791200"/>
            <a:ext cx="5486400" cy="548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99" name="Google Shape;199;p13:notes"/>
          <p:cNvSpPr/>
          <p:nvPr>
            <p:ph idx="2" type="sldImg"/>
          </p:nvPr>
        </p:nvSpPr>
        <p:spPr>
          <a:xfrm>
            <a:off x="1143225" y="914400"/>
            <a:ext cx="4572225" cy="4572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4" name="Shape 2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Google Shape;205;p14:notes"/>
          <p:cNvSpPr txBox="1"/>
          <p:nvPr>
            <p:ph idx="1" type="body"/>
          </p:nvPr>
        </p:nvSpPr>
        <p:spPr>
          <a:xfrm>
            <a:off x="685800" y="5791200"/>
            <a:ext cx="5486400" cy="548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06" name="Google Shape;206;p14:notes"/>
          <p:cNvSpPr/>
          <p:nvPr>
            <p:ph idx="2" type="sldImg"/>
          </p:nvPr>
        </p:nvSpPr>
        <p:spPr>
          <a:xfrm>
            <a:off x="1143225" y="914400"/>
            <a:ext cx="4572225" cy="4572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9" name="Shape 2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" name="Google Shape;220;p15:notes"/>
          <p:cNvSpPr txBox="1"/>
          <p:nvPr>
            <p:ph idx="1" type="body"/>
          </p:nvPr>
        </p:nvSpPr>
        <p:spPr>
          <a:xfrm>
            <a:off x="685800" y="5791200"/>
            <a:ext cx="5486400" cy="548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21" name="Google Shape;221;p15:notes"/>
          <p:cNvSpPr/>
          <p:nvPr>
            <p:ph idx="2" type="sldImg"/>
          </p:nvPr>
        </p:nvSpPr>
        <p:spPr>
          <a:xfrm>
            <a:off x="1143225" y="914400"/>
            <a:ext cx="4572225" cy="4572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9" name="Shape 2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0" name="Google Shape;240;p16:notes"/>
          <p:cNvSpPr txBox="1"/>
          <p:nvPr>
            <p:ph idx="1" type="body"/>
          </p:nvPr>
        </p:nvSpPr>
        <p:spPr>
          <a:xfrm>
            <a:off x="685800" y="5791200"/>
            <a:ext cx="5486400" cy="548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41" name="Google Shape;241;p16:notes"/>
          <p:cNvSpPr/>
          <p:nvPr>
            <p:ph idx="2" type="sldImg"/>
          </p:nvPr>
        </p:nvSpPr>
        <p:spPr>
          <a:xfrm>
            <a:off x="1143225" y="914400"/>
            <a:ext cx="4572225" cy="4572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8" name="Shape 2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Google Shape;249;p17:notes"/>
          <p:cNvSpPr txBox="1"/>
          <p:nvPr>
            <p:ph idx="1" type="body"/>
          </p:nvPr>
        </p:nvSpPr>
        <p:spPr>
          <a:xfrm>
            <a:off x="685800" y="5791200"/>
            <a:ext cx="5486400" cy="548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50" name="Google Shape;250;p17:notes"/>
          <p:cNvSpPr/>
          <p:nvPr>
            <p:ph idx="2" type="sldImg"/>
          </p:nvPr>
        </p:nvSpPr>
        <p:spPr>
          <a:xfrm>
            <a:off x="1143225" y="914400"/>
            <a:ext cx="4572225" cy="4572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5" name="Shape 2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" name="Google Shape;256;p18:notes"/>
          <p:cNvSpPr txBox="1"/>
          <p:nvPr>
            <p:ph idx="1" type="body"/>
          </p:nvPr>
        </p:nvSpPr>
        <p:spPr>
          <a:xfrm>
            <a:off x="685800" y="5791200"/>
            <a:ext cx="5486400" cy="548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57" name="Google Shape;257;p18:notes"/>
          <p:cNvSpPr/>
          <p:nvPr>
            <p:ph idx="2" type="sldImg"/>
          </p:nvPr>
        </p:nvSpPr>
        <p:spPr>
          <a:xfrm>
            <a:off x="1143225" y="914400"/>
            <a:ext cx="4572225" cy="4572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0" name="Shape 2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1" name="Google Shape;271;p19:notes"/>
          <p:cNvSpPr txBox="1"/>
          <p:nvPr>
            <p:ph idx="1" type="body"/>
          </p:nvPr>
        </p:nvSpPr>
        <p:spPr>
          <a:xfrm>
            <a:off x="685800" y="5791200"/>
            <a:ext cx="5486400" cy="548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72" name="Google Shape;272;p19:notes"/>
          <p:cNvSpPr/>
          <p:nvPr>
            <p:ph idx="2" type="sldImg"/>
          </p:nvPr>
        </p:nvSpPr>
        <p:spPr>
          <a:xfrm>
            <a:off x="1143225" y="914400"/>
            <a:ext cx="4572225" cy="4572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0" name="Shape 2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1" name="Google Shape;281;p20:notes"/>
          <p:cNvSpPr txBox="1"/>
          <p:nvPr>
            <p:ph idx="1" type="body"/>
          </p:nvPr>
        </p:nvSpPr>
        <p:spPr>
          <a:xfrm>
            <a:off x="685800" y="5791200"/>
            <a:ext cx="5486400" cy="548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82" name="Google Shape;282;p20:notes"/>
          <p:cNvSpPr/>
          <p:nvPr>
            <p:ph idx="2" type="sldImg"/>
          </p:nvPr>
        </p:nvSpPr>
        <p:spPr>
          <a:xfrm>
            <a:off x="1143225" y="914400"/>
            <a:ext cx="4572225" cy="4572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6" name="Shape 2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7" name="Google Shape;287;p21:notes"/>
          <p:cNvSpPr txBox="1"/>
          <p:nvPr>
            <p:ph idx="1" type="body"/>
          </p:nvPr>
        </p:nvSpPr>
        <p:spPr>
          <a:xfrm>
            <a:off x="685800" y="5791200"/>
            <a:ext cx="5486400" cy="548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88" name="Google Shape;288;p21:notes"/>
          <p:cNvSpPr/>
          <p:nvPr>
            <p:ph idx="2" type="sldImg"/>
          </p:nvPr>
        </p:nvSpPr>
        <p:spPr>
          <a:xfrm>
            <a:off x="1143225" y="914400"/>
            <a:ext cx="4572225" cy="4572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3" name="Shape 2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4" name="Google Shape;294;p22:notes"/>
          <p:cNvSpPr txBox="1"/>
          <p:nvPr>
            <p:ph idx="1" type="body"/>
          </p:nvPr>
        </p:nvSpPr>
        <p:spPr>
          <a:xfrm>
            <a:off x="685800" y="5791200"/>
            <a:ext cx="5486400" cy="548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95" name="Google Shape;295;p22:notes"/>
          <p:cNvSpPr/>
          <p:nvPr>
            <p:ph idx="2" type="sldImg"/>
          </p:nvPr>
        </p:nvSpPr>
        <p:spPr>
          <a:xfrm>
            <a:off x="1143225" y="914400"/>
            <a:ext cx="4572225" cy="4572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06" name="Shape 3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" name="Google Shape;307;p23:notes"/>
          <p:cNvSpPr txBox="1"/>
          <p:nvPr>
            <p:ph idx="1" type="body"/>
          </p:nvPr>
        </p:nvSpPr>
        <p:spPr>
          <a:xfrm>
            <a:off x="685800" y="5791200"/>
            <a:ext cx="5486400" cy="548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308" name="Google Shape;308;p23:notes"/>
          <p:cNvSpPr/>
          <p:nvPr>
            <p:ph idx="2" type="sldImg"/>
          </p:nvPr>
        </p:nvSpPr>
        <p:spPr>
          <a:xfrm>
            <a:off x="1143225" y="914400"/>
            <a:ext cx="4572225" cy="4572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13" name="Shape 3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4" name="Google Shape;314;p24:notes"/>
          <p:cNvSpPr txBox="1"/>
          <p:nvPr>
            <p:ph idx="1" type="body"/>
          </p:nvPr>
        </p:nvSpPr>
        <p:spPr>
          <a:xfrm>
            <a:off x="685800" y="5791200"/>
            <a:ext cx="5486400" cy="548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315" name="Google Shape;315;p24:notes"/>
          <p:cNvSpPr/>
          <p:nvPr>
            <p:ph idx="2" type="sldImg"/>
          </p:nvPr>
        </p:nvSpPr>
        <p:spPr>
          <a:xfrm>
            <a:off x="1143225" y="914400"/>
            <a:ext cx="4572225" cy="4572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19" name="Shape 3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0" name="Google Shape;320;p25:notes"/>
          <p:cNvSpPr txBox="1"/>
          <p:nvPr>
            <p:ph idx="1" type="body"/>
          </p:nvPr>
        </p:nvSpPr>
        <p:spPr>
          <a:xfrm>
            <a:off x="685800" y="5791200"/>
            <a:ext cx="5486400" cy="548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321" name="Google Shape;321;p25:notes"/>
          <p:cNvSpPr/>
          <p:nvPr>
            <p:ph idx="2" type="sldImg"/>
          </p:nvPr>
        </p:nvSpPr>
        <p:spPr>
          <a:xfrm>
            <a:off x="1143225" y="914400"/>
            <a:ext cx="4572225" cy="4572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26" name="Shape 3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" name="Google Shape;327;p26:notes"/>
          <p:cNvSpPr txBox="1"/>
          <p:nvPr>
            <p:ph idx="1" type="body"/>
          </p:nvPr>
        </p:nvSpPr>
        <p:spPr>
          <a:xfrm>
            <a:off x="685800" y="5791200"/>
            <a:ext cx="5486400" cy="548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328" name="Google Shape;328;p26:notes"/>
          <p:cNvSpPr/>
          <p:nvPr>
            <p:ph idx="2" type="sldImg"/>
          </p:nvPr>
        </p:nvSpPr>
        <p:spPr>
          <a:xfrm>
            <a:off x="1143225" y="914400"/>
            <a:ext cx="4572225" cy="4572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33" name="Shape 3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4" name="Google Shape;334;p27:notes"/>
          <p:cNvSpPr txBox="1"/>
          <p:nvPr>
            <p:ph idx="1" type="body"/>
          </p:nvPr>
        </p:nvSpPr>
        <p:spPr>
          <a:xfrm>
            <a:off x="685800" y="5791200"/>
            <a:ext cx="5486400" cy="548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335" name="Google Shape;335;p27:notes"/>
          <p:cNvSpPr/>
          <p:nvPr>
            <p:ph idx="2" type="sldImg"/>
          </p:nvPr>
        </p:nvSpPr>
        <p:spPr>
          <a:xfrm>
            <a:off x="1143225" y="914400"/>
            <a:ext cx="4572225" cy="4572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40" name="Shape 3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1" name="Google Shape;341;p28:notes"/>
          <p:cNvSpPr txBox="1"/>
          <p:nvPr>
            <p:ph idx="1" type="body"/>
          </p:nvPr>
        </p:nvSpPr>
        <p:spPr>
          <a:xfrm>
            <a:off x="685800" y="5791200"/>
            <a:ext cx="5486400" cy="548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342" name="Google Shape;342;p28:notes"/>
          <p:cNvSpPr/>
          <p:nvPr>
            <p:ph idx="2" type="sldImg"/>
          </p:nvPr>
        </p:nvSpPr>
        <p:spPr>
          <a:xfrm>
            <a:off x="1143225" y="914400"/>
            <a:ext cx="4572225" cy="4572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47" name="Shape 3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" name="Google Shape;348;p29:notes"/>
          <p:cNvSpPr txBox="1"/>
          <p:nvPr>
            <p:ph idx="1" type="body"/>
          </p:nvPr>
        </p:nvSpPr>
        <p:spPr>
          <a:xfrm>
            <a:off x="685800" y="5791200"/>
            <a:ext cx="5486400" cy="548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349" name="Google Shape;349;p29:notes"/>
          <p:cNvSpPr/>
          <p:nvPr>
            <p:ph idx="2" type="sldImg"/>
          </p:nvPr>
        </p:nvSpPr>
        <p:spPr>
          <a:xfrm>
            <a:off x="1143225" y="914400"/>
            <a:ext cx="4572225" cy="4572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53" name="Shape 3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4" name="Google Shape;354;p30:notes"/>
          <p:cNvSpPr txBox="1"/>
          <p:nvPr>
            <p:ph idx="1" type="body"/>
          </p:nvPr>
        </p:nvSpPr>
        <p:spPr>
          <a:xfrm>
            <a:off x="685800" y="5791200"/>
            <a:ext cx="5486400" cy="548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355" name="Google Shape;355;p30:notes"/>
          <p:cNvSpPr/>
          <p:nvPr>
            <p:ph idx="2" type="sldImg"/>
          </p:nvPr>
        </p:nvSpPr>
        <p:spPr>
          <a:xfrm>
            <a:off x="1143225" y="914400"/>
            <a:ext cx="4572225" cy="4572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60" name="Shape 3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1" name="Google Shape;361;p31:notes"/>
          <p:cNvSpPr txBox="1"/>
          <p:nvPr>
            <p:ph idx="1" type="body"/>
          </p:nvPr>
        </p:nvSpPr>
        <p:spPr>
          <a:xfrm>
            <a:off x="685800" y="5791200"/>
            <a:ext cx="5486400" cy="548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362" name="Google Shape;362;p31:notes"/>
          <p:cNvSpPr/>
          <p:nvPr>
            <p:ph idx="2" type="sldImg"/>
          </p:nvPr>
        </p:nvSpPr>
        <p:spPr>
          <a:xfrm>
            <a:off x="1143225" y="914400"/>
            <a:ext cx="4572225" cy="4572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75" name="Shape 3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6" name="Google Shape;376;p32:notes"/>
          <p:cNvSpPr txBox="1"/>
          <p:nvPr>
            <p:ph idx="1" type="body"/>
          </p:nvPr>
        </p:nvSpPr>
        <p:spPr>
          <a:xfrm>
            <a:off x="685800" y="5791200"/>
            <a:ext cx="5486400" cy="548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377" name="Google Shape;377;p32:notes"/>
          <p:cNvSpPr/>
          <p:nvPr>
            <p:ph idx="2" type="sldImg"/>
          </p:nvPr>
        </p:nvSpPr>
        <p:spPr>
          <a:xfrm>
            <a:off x="1143225" y="914400"/>
            <a:ext cx="4572225" cy="4572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82" name="Shape 3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3" name="Google Shape;383;p33:notes"/>
          <p:cNvSpPr txBox="1"/>
          <p:nvPr>
            <p:ph idx="1" type="body"/>
          </p:nvPr>
        </p:nvSpPr>
        <p:spPr>
          <a:xfrm>
            <a:off x="685800" y="5791200"/>
            <a:ext cx="5486400" cy="548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384" name="Google Shape;384;p33:notes"/>
          <p:cNvSpPr/>
          <p:nvPr>
            <p:ph idx="2" type="sldImg"/>
          </p:nvPr>
        </p:nvSpPr>
        <p:spPr>
          <a:xfrm>
            <a:off x="1143225" y="914400"/>
            <a:ext cx="4572225" cy="4572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89" name="Shape 3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0" name="Google Shape;390;p34:notes"/>
          <p:cNvSpPr txBox="1"/>
          <p:nvPr>
            <p:ph idx="1" type="body"/>
          </p:nvPr>
        </p:nvSpPr>
        <p:spPr>
          <a:xfrm>
            <a:off x="685800" y="5791200"/>
            <a:ext cx="5486400" cy="548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391" name="Google Shape;391;p34:notes"/>
          <p:cNvSpPr/>
          <p:nvPr>
            <p:ph idx="2" type="sldImg"/>
          </p:nvPr>
        </p:nvSpPr>
        <p:spPr>
          <a:xfrm>
            <a:off x="1143225" y="914400"/>
            <a:ext cx="4572225" cy="4572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 Slide" type="blank">
  <p:cSld name="BLANK">
    <p:spTree>
      <p:nvGrpSpPr>
        <p:cNvPr id="8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x">
  <p:cSld name="TITLE_AND_BODY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40"/>
          <p:cNvSpPr txBox="1"/>
          <p:nvPr>
            <p:ph type="title"/>
          </p:nvPr>
        </p:nvSpPr>
        <p:spPr>
          <a:xfrm>
            <a:off x="740879" y="627480"/>
            <a:ext cx="8607240" cy="126216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" name="Google Shape;11;p40"/>
          <p:cNvSpPr txBox="1"/>
          <p:nvPr>
            <p:ph idx="1" type="subTitle"/>
          </p:nvPr>
        </p:nvSpPr>
        <p:spPr>
          <a:xfrm>
            <a:off x="740879" y="2101680"/>
            <a:ext cx="8607240" cy="476208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lvl="1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lvl="2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lvl="3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lvl="4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lvl="5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lvl="6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lvl="7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lvl="8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, Content" type="obj">
  <p:cSld name="OBJECT">
    <p:spTree>
      <p:nvGrpSpPr>
        <p:cNvPr id="12" name="Shape 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Google Shape;13;p41"/>
          <p:cNvSpPr txBox="1"/>
          <p:nvPr>
            <p:ph type="title"/>
          </p:nvPr>
        </p:nvSpPr>
        <p:spPr>
          <a:xfrm>
            <a:off x="740879" y="627480"/>
            <a:ext cx="8607240" cy="126216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" name="Google Shape;14;p41"/>
          <p:cNvSpPr txBox="1"/>
          <p:nvPr>
            <p:ph idx="1" type="body"/>
          </p:nvPr>
        </p:nvSpPr>
        <p:spPr>
          <a:xfrm>
            <a:off x="740879" y="2101680"/>
            <a:ext cx="8607240" cy="476208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, 2 Content" type="twoObj">
  <p:cSld name="TWO_OBJECTS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42"/>
          <p:cNvSpPr txBox="1"/>
          <p:nvPr>
            <p:ph type="title"/>
          </p:nvPr>
        </p:nvSpPr>
        <p:spPr>
          <a:xfrm>
            <a:off x="740879" y="627480"/>
            <a:ext cx="8607240" cy="126216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" name="Google Shape;17;p42"/>
          <p:cNvSpPr txBox="1"/>
          <p:nvPr>
            <p:ph idx="1" type="body"/>
          </p:nvPr>
        </p:nvSpPr>
        <p:spPr>
          <a:xfrm>
            <a:off x="740879" y="2101680"/>
            <a:ext cx="4200120" cy="476208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8" name="Google Shape;18;p42"/>
          <p:cNvSpPr txBox="1"/>
          <p:nvPr>
            <p:ph idx="2" type="body"/>
          </p:nvPr>
        </p:nvSpPr>
        <p:spPr>
          <a:xfrm>
            <a:off x="5151240" y="2101680"/>
            <a:ext cx="4200120" cy="476208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19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Google Shape;20;p43"/>
          <p:cNvSpPr txBox="1"/>
          <p:nvPr>
            <p:ph type="title"/>
          </p:nvPr>
        </p:nvSpPr>
        <p:spPr>
          <a:xfrm>
            <a:off x="740879" y="627480"/>
            <a:ext cx="8607240" cy="126216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entered Text" type="objOnly">
  <p:cSld name="OBJECT_ONLY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44"/>
          <p:cNvSpPr txBox="1"/>
          <p:nvPr>
            <p:ph idx="1" type="subTitle"/>
          </p:nvPr>
        </p:nvSpPr>
        <p:spPr>
          <a:xfrm>
            <a:off x="740879" y="627480"/>
            <a:ext cx="8607240" cy="5851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lvl="1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lvl="2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lvl="3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lvl="4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lvl="5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lvl="6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lvl="7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lvl="8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, 2 Content and Content" type="twoObjAndObj">
  <p:cSld name="TWO_OBJECTS_AND_OBJECT">
    <p:spTree>
      <p:nvGrpSpPr>
        <p:cNvPr id="23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45"/>
          <p:cNvSpPr txBox="1"/>
          <p:nvPr>
            <p:ph type="title"/>
          </p:nvPr>
        </p:nvSpPr>
        <p:spPr>
          <a:xfrm>
            <a:off x="740879" y="627480"/>
            <a:ext cx="8607240" cy="126216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" name="Google Shape;25;p45"/>
          <p:cNvSpPr txBox="1"/>
          <p:nvPr>
            <p:ph idx="1" type="body"/>
          </p:nvPr>
        </p:nvSpPr>
        <p:spPr>
          <a:xfrm>
            <a:off x="740879" y="2101680"/>
            <a:ext cx="4200120" cy="227124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6" name="Google Shape;26;p45"/>
          <p:cNvSpPr txBox="1"/>
          <p:nvPr>
            <p:ph idx="2" type="body"/>
          </p:nvPr>
        </p:nvSpPr>
        <p:spPr>
          <a:xfrm>
            <a:off x="5151240" y="2101680"/>
            <a:ext cx="4200120" cy="476208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7" name="Google Shape;27;p45"/>
          <p:cNvSpPr txBox="1"/>
          <p:nvPr>
            <p:ph idx="3" type="body"/>
          </p:nvPr>
        </p:nvSpPr>
        <p:spPr>
          <a:xfrm>
            <a:off x="740879" y="4588920"/>
            <a:ext cx="4200120" cy="227124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Content and 2 Content" type="objAndTwoObj">
  <p:cSld name="OBJECT_AND_TWO_OBJECTS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46"/>
          <p:cNvSpPr txBox="1"/>
          <p:nvPr>
            <p:ph type="title"/>
          </p:nvPr>
        </p:nvSpPr>
        <p:spPr>
          <a:xfrm>
            <a:off x="740879" y="627480"/>
            <a:ext cx="8607240" cy="126216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0" name="Google Shape;30;p46"/>
          <p:cNvSpPr txBox="1"/>
          <p:nvPr>
            <p:ph idx="1" type="body"/>
          </p:nvPr>
        </p:nvSpPr>
        <p:spPr>
          <a:xfrm>
            <a:off x="740879" y="2101680"/>
            <a:ext cx="4200120" cy="476208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1" name="Google Shape;31;p46"/>
          <p:cNvSpPr txBox="1"/>
          <p:nvPr>
            <p:ph idx="2" type="body"/>
          </p:nvPr>
        </p:nvSpPr>
        <p:spPr>
          <a:xfrm>
            <a:off x="5151240" y="2101680"/>
            <a:ext cx="4200120" cy="227124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2" name="Google Shape;32;p46"/>
          <p:cNvSpPr txBox="1"/>
          <p:nvPr>
            <p:ph idx="3" type="body"/>
          </p:nvPr>
        </p:nvSpPr>
        <p:spPr>
          <a:xfrm>
            <a:off x="5151240" y="4588920"/>
            <a:ext cx="4200120" cy="227124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, 2 Content over Content" type="twoObjOverTx">
  <p:cSld name="TWO_OBJECTS_OVER_TEXT"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47"/>
          <p:cNvSpPr txBox="1"/>
          <p:nvPr>
            <p:ph type="title"/>
          </p:nvPr>
        </p:nvSpPr>
        <p:spPr>
          <a:xfrm>
            <a:off x="740879" y="627480"/>
            <a:ext cx="8607240" cy="126216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47"/>
          <p:cNvSpPr txBox="1"/>
          <p:nvPr>
            <p:ph idx="1" type="body"/>
          </p:nvPr>
        </p:nvSpPr>
        <p:spPr>
          <a:xfrm>
            <a:off x="740879" y="2101680"/>
            <a:ext cx="4200120" cy="227124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6" name="Google Shape;36;p47"/>
          <p:cNvSpPr txBox="1"/>
          <p:nvPr>
            <p:ph idx="2" type="body"/>
          </p:nvPr>
        </p:nvSpPr>
        <p:spPr>
          <a:xfrm>
            <a:off x="5151240" y="2101680"/>
            <a:ext cx="4200120" cy="227124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7" name="Google Shape;37;p47"/>
          <p:cNvSpPr txBox="1"/>
          <p:nvPr>
            <p:ph idx="3" type="body"/>
          </p:nvPr>
        </p:nvSpPr>
        <p:spPr>
          <a:xfrm>
            <a:off x="740879" y="4588920"/>
            <a:ext cx="8607240" cy="227124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, Content over Content" type="objOverTx">
  <p:cSld name="OBJECT_OVER_TEXT">
    <p:spTree>
      <p:nvGrpSpPr>
        <p:cNvPr id="38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Google Shape;39;p48"/>
          <p:cNvSpPr txBox="1"/>
          <p:nvPr>
            <p:ph type="title"/>
          </p:nvPr>
        </p:nvSpPr>
        <p:spPr>
          <a:xfrm>
            <a:off x="740879" y="627480"/>
            <a:ext cx="8607240" cy="126216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0" name="Google Shape;40;p48"/>
          <p:cNvSpPr txBox="1"/>
          <p:nvPr>
            <p:ph idx="1" type="body"/>
          </p:nvPr>
        </p:nvSpPr>
        <p:spPr>
          <a:xfrm>
            <a:off x="740879" y="2101680"/>
            <a:ext cx="8607240" cy="227124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1" name="Google Shape;41;p48"/>
          <p:cNvSpPr txBox="1"/>
          <p:nvPr>
            <p:ph idx="2" type="body"/>
          </p:nvPr>
        </p:nvSpPr>
        <p:spPr>
          <a:xfrm>
            <a:off x="740879" y="4588920"/>
            <a:ext cx="8607240" cy="227124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, 4 Content" type="fourObj">
  <p:cSld name="FOUR_OBJECTS">
    <p:spTree>
      <p:nvGrpSpPr>
        <p:cNvPr id="42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Google Shape;43;p49"/>
          <p:cNvSpPr txBox="1"/>
          <p:nvPr>
            <p:ph type="title"/>
          </p:nvPr>
        </p:nvSpPr>
        <p:spPr>
          <a:xfrm>
            <a:off x="740879" y="627480"/>
            <a:ext cx="8607240" cy="126216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4" name="Google Shape;44;p49"/>
          <p:cNvSpPr txBox="1"/>
          <p:nvPr>
            <p:ph idx="1" type="body"/>
          </p:nvPr>
        </p:nvSpPr>
        <p:spPr>
          <a:xfrm>
            <a:off x="740879" y="2101680"/>
            <a:ext cx="4200120" cy="227124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5" name="Google Shape;45;p49"/>
          <p:cNvSpPr txBox="1"/>
          <p:nvPr>
            <p:ph idx="2" type="body"/>
          </p:nvPr>
        </p:nvSpPr>
        <p:spPr>
          <a:xfrm>
            <a:off x="5151240" y="2101680"/>
            <a:ext cx="4200120" cy="227124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6" name="Google Shape;46;p49"/>
          <p:cNvSpPr txBox="1"/>
          <p:nvPr>
            <p:ph idx="3" type="body"/>
          </p:nvPr>
        </p:nvSpPr>
        <p:spPr>
          <a:xfrm>
            <a:off x="740879" y="4588920"/>
            <a:ext cx="4200120" cy="227124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7" name="Google Shape;47;p49"/>
          <p:cNvSpPr txBox="1"/>
          <p:nvPr>
            <p:ph idx="4" type="body"/>
          </p:nvPr>
        </p:nvSpPr>
        <p:spPr>
          <a:xfrm>
            <a:off x="5151240" y="4588920"/>
            <a:ext cx="4200120" cy="227124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, 6 Content">
  <p:cSld name="Title, 6 Content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50"/>
          <p:cNvSpPr txBox="1"/>
          <p:nvPr>
            <p:ph type="title"/>
          </p:nvPr>
        </p:nvSpPr>
        <p:spPr>
          <a:xfrm>
            <a:off x="740879" y="627480"/>
            <a:ext cx="8607240" cy="126216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0" name="Google Shape;50;p50"/>
          <p:cNvSpPr txBox="1"/>
          <p:nvPr>
            <p:ph idx="1" type="body"/>
          </p:nvPr>
        </p:nvSpPr>
        <p:spPr>
          <a:xfrm>
            <a:off x="740879" y="2101680"/>
            <a:ext cx="2771280" cy="227124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51" name="Google Shape;51;p50"/>
          <p:cNvSpPr txBox="1"/>
          <p:nvPr>
            <p:ph idx="2" type="body"/>
          </p:nvPr>
        </p:nvSpPr>
        <p:spPr>
          <a:xfrm>
            <a:off x="3651120" y="2101680"/>
            <a:ext cx="2771280" cy="227124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52" name="Google Shape;52;p50"/>
          <p:cNvSpPr txBox="1"/>
          <p:nvPr>
            <p:ph idx="3" type="body"/>
          </p:nvPr>
        </p:nvSpPr>
        <p:spPr>
          <a:xfrm>
            <a:off x="6561360" y="2101680"/>
            <a:ext cx="2771280" cy="227124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53" name="Google Shape;53;p50"/>
          <p:cNvSpPr txBox="1"/>
          <p:nvPr>
            <p:ph idx="4" type="body"/>
          </p:nvPr>
        </p:nvSpPr>
        <p:spPr>
          <a:xfrm>
            <a:off x="740879" y="4588920"/>
            <a:ext cx="2771280" cy="227124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54" name="Google Shape;54;p50"/>
          <p:cNvSpPr txBox="1"/>
          <p:nvPr>
            <p:ph idx="5" type="body"/>
          </p:nvPr>
        </p:nvSpPr>
        <p:spPr>
          <a:xfrm>
            <a:off x="3651120" y="4588920"/>
            <a:ext cx="2771280" cy="227124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55" name="Google Shape;55;p50"/>
          <p:cNvSpPr txBox="1"/>
          <p:nvPr>
            <p:ph idx="6" type="body"/>
          </p:nvPr>
        </p:nvSpPr>
        <p:spPr>
          <a:xfrm>
            <a:off x="6561360" y="4588920"/>
            <a:ext cx="2771280" cy="227124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 Slide" type="blank">
  <p:cSld name="BLANK"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x">
  <p:cSld name="TITLE_AND_BODY">
    <p:spTree>
      <p:nvGrpSpPr>
        <p:cNvPr id="60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p39"/>
          <p:cNvSpPr txBox="1"/>
          <p:nvPr>
            <p:ph type="title"/>
          </p:nvPr>
        </p:nvSpPr>
        <p:spPr>
          <a:xfrm>
            <a:off x="740879" y="627480"/>
            <a:ext cx="8607240" cy="126216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2" name="Google Shape;62;p39"/>
          <p:cNvSpPr txBox="1"/>
          <p:nvPr>
            <p:ph idx="1" type="subTitle"/>
          </p:nvPr>
        </p:nvSpPr>
        <p:spPr>
          <a:xfrm>
            <a:off x="740879" y="2101680"/>
            <a:ext cx="8607240" cy="476208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lvl="1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lvl="2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lvl="3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lvl="4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lvl="5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lvl="6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lvl="7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lvl="8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, Content" type="obj">
  <p:cSld name="OBJECT">
    <p:spTree>
      <p:nvGrpSpPr>
        <p:cNvPr id="63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51"/>
          <p:cNvSpPr txBox="1"/>
          <p:nvPr>
            <p:ph type="title"/>
          </p:nvPr>
        </p:nvSpPr>
        <p:spPr>
          <a:xfrm>
            <a:off x="740879" y="627480"/>
            <a:ext cx="8607240" cy="126216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5" name="Google Shape;65;p51"/>
          <p:cNvSpPr txBox="1"/>
          <p:nvPr>
            <p:ph idx="1" type="body"/>
          </p:nvPr>
        </p:nvSpPr>
        <p:spPr>
          <a:xfrm>
            <a:off x="740879" y="2101680"/>
            <a:ext cx="8607240" cy="476208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, 2 Content" type="twoObj">
  <p:cSld name="TWO_OBJECTS">
    <p:spTree>
      <p:nvGrpSpPr>
        <p:cNvPr id="66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52"/>
          <p:cNvSpPr txBox="1"/>
          <p:nvPr>
            <p:ph type="title"/>
          </p:nvPr>
        </p:nvSpPr>
        <p:spPr>
          <a:xfrm>
            <a:off x="740879" y="627480"/>
            <a:ext cx="8607240" cy="126216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8" name="Google Shape;68;p52"/>
          <p:cNvSpPr txBox="1"/>
          <p:nvPr>
            <p:ph idx="1" type="body"/>
          </p:nvPr>
        </p:nvSpPr>
        <p:spPr>
          <a:xfrm>
            <a:off x="740879" y="2101680"/>
            <a:ext cx="4200120" cy="476208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69" name="Google Shape;69;p52"/>
          <p:cNvSpPr txBox="1"/>
          <p:nvPr>
            <p:ph idx="2" type="body"/>
          </p:nvPr>
        </p:nvSpPr>
        <p:spPr>
          <a:xfrm>
            <a:off x="5151240" y="2101680"/>
            <a:ext cx="4200120" cy="476208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53"/>
          <p:cNvSpPr txBox="1"/>
          <p:nvPr>
            <p:ph type="title"/>
          </p:nvPr>
        </p:nvSpPr>
        <p:spPr>
          <a:xfrm>
            <a:off x="740879" y="627480"/>
            <a:ext cx="8607240" cy="126216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entered Text" type="objOnly">
  <p:cSld name="OBJECT_ONLY"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54"/>
          <p:cNvSpPr txBox="1"/>
          <p:nvPr>
            <p:ph idx="1" type="subTitle"/>
          </p:nvPr>
        </p:nvSpPr>
        <p:spPr>
          <a:xfrm>
            <a:off x="740879" y="627480"/>
            <a:ext cx="8607240" cy="5851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lvl="1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lvl="2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lvl="3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lvl="4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lvl="5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lvl="6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lvl="7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lvl="8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, 2 Content and Content" type="twoObjAndObj">
  <p:cSld name="TWO_OBJECTS_AND_OBJECT"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55"/>
          <p:cNvSpPr txBox="1"/>
          <p:nvPr>
            <p:ph type="title"/>
          </p:nvPr>
        </p:nvSpPr>
        <p:spPr>
          <a:xfrm>
            <a:off x="740879" y="627480"/>
            <a:ext cx="8607240" cy="126216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55"/>
          <p:cNvSpPr txBox="1"/>
          <p:nvPr>
            <p:ph idx="1" type="body"/>
          </p:nvPr>
        </p:nvSpPr>
        <p:spPr>
          <a:xfrm>
            <a:off x="740879" y="2101680"/>
            <a:ext cx="4200120" cy="227124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7" name="Google Shape;77;p55"/>
          <p:cNvSpPr txBox="1"/>
          <p:nvPr>
            <p:ph idx="2" type="body"/>
          </p:nvPr>
        </p:nvSpPr>
        <p:spPr>
          <a:xfrm>
            <a:off x="5151240" y="2101680"/>
            <a:ext cx="4200120" cy="476208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8" name="Google Shape;78;p55"/>
          <p:cNvSpPr txBox="1"/>
          <p:nvPr>
            <p:ph idx="3" type="body"/>
          </p:nvPr>
        </p:nvSpPr>
        <p:spPr>
          <a:xfrm>
            <a:off x="740879" y="4588920"/>
            <a:ext cx="4200120" cy="227124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Content and 2 Content" type="objAndTwoObj">
  <p:cSld name="OBJECT_AND_TWO_OBJECTS">
    <p:spTree>
      <p:nvGrpSpPr>
        <p:cNvPr id="79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p56"/>
          <p:cNvSpPr txBox="1"/>
          <p:nvPr>
            <p:ph type="title"/>
          </p:nvPr>
        </p:nvSpPr>
        <p:spPr>
          <a:xfrm>
            <a:off x="740879" y="627480"/>
            <a:ext cx="8607240" cy="126216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1" name="Google Shape;81;p56"/>
          <p:cNvSpPr txBox="1"/>
          <p:nvPr>
            <p:ph idx="1" type="body"/>
          </p:nvPr>
        </p:nvSpPr>
        <p:spPr>
          <a:xfrm>
            <a:off x="740879" y="2101680"/>
            <a:ext cx="4200120" cy="476208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2" name="Google Shape;82;p56"/>
          <p:cNvSpPr txBox="1"/>
          <p:nvPr>
            <p:ph idx="2" type="body"/>
          </p:nvPr>
        </p:nvSpPr>
        <p:spPr>
          <a:xfrm>
            <a:off x="5151240" y="2101680"/>
            <a:ext cx="4200120" cy="227124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3" name="Google Shape;83;p56"/>
          <p:cNvSpPr txBox="1"/>
          <p:nvPr>
            <p:ph idx="3" type="body"/>
          </p:nvPr>
        </p:nvSpPr>
        <p:spPr>
          <a:xfrm>
            <a:off x="5151240" y="4588920"/>
            <a:ext cx="4200120" cy="227124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, 2 Content over Content" type="twoObjOverTx">
  <p:cSld name="TWO_OBJECTS_OVER_TEXT"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57"/>
          <p:cNvSpPr txBox="1"/>
          <p:nvPr>
            <p:ph type="title"/>
          </p:nvPr>
        </p:nvSpPr>
        <p:spPr>
          <a:xfrm>
            <a:off x="740879" y="627480"/>
            <a:ext cx="8607240" cy="126216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6" name="Google Shape;86;p57"/>
          <p:cNvSpPr txBox="1"/>
          <p:nvPr>
            <p:ph idx="1" type="body"/>
          </p:nvPr>
        </p:nvSpPr>
        <p:spPr>
          <a:xfrm>
            <a:off x="740879" y="2101680"/>
            <a:ext cx="4200120" cy="227124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7" name="Google Shape;87;p57"/>
          <p:cNvSpPr txBox="1"/>
          <p:nvPr>
            <p:ph idx="2" type="body"/>
          </p:nvPr>
        </p:nvSpPr>
        <p:spPr>
          <a:xfrm>
            <a:off x="5151240" y="2101680"/>
            <a:ext cx="4200120" cy="227124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8" name="Google Shape;88;p57"/>
          <p:cNvSpPr txBox="1"/>
          <p:nvPr>
            <p:ph idx="3" type="body"/>
          </p:nvPr>
        </p:nvSpPr>
        <p:spPr>
          <a:xfrm>
            <a:off x="740879" y="4588920"/>
            <a:ext cx="8607240" cy="227124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, Content over Content" type="objOverTx">
  <p:cSld name="OBJECT_OVER_TEXT">
    <p:spTree>
      <p:nvGrpSpPr>
        <p:cNvPr id="89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58"/>
          <p:cNvSpPr txBox="1"/>
          <p:nvPr>
            <p:ph type="title"/>
          </p:nvPr>
        </p:nvSpPr>
        <p:spPr>
          <a:xfrm>
            <a:off x="740879" y="627480"/>
            <a:ext cx="8607240" cy="126216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1" name="Google Shape;91;p58"/>
          <p:cNvSpPr txBox="1"/>
          <p:nvPr>
            <p:ph idx="1" type="body"/>
          </p:nvPr>
        </p:nvSpPr>
        <p:spPr>
          <a:xfrm>
            <a:off x="740879" y="2101680"/>
            <a:ext cx="8607240" cy="227124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92" name="Google Shape;92;p58"/>
          <p:cNvSpPr txBox="1"/>
          <p:nvPr>
            <p:ph idx="2" type="body"/>
          </p:nvPr>
        </p:nvSpPr>
        <p:spPr>
          <a:xfrm>
            <a:off x="740879" y="4588920"/>
            <a:ext cx="8607240" cy="227124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, 4 Content" type="fourObj">
  <p:cSld name="FOUR_OBJECTS">
    <p:spTree>
      <p:nvGrpSpPr>
        <p:cNvPr id="93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59"/>
          <p:cNvSpPr txBox="1"/>
          <p:nvPr>
            <p:ph type="title"/>
          </p:nvPr>
        </p:nvSpPr>
        <p:spPr>
          <a:xfrm>
            <a:off x="740879" y="627480"/>
            <a:ext cx="8607240" cy="126216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5" name="Google Shape;95;p59"/>
          <p:cNvSpPr txBox="1"/>
          <p:nvPr>
            <p:ph idx="1" type="body"/>
          </p:nvPr>
        </p:nvSpPr>
        <p:spPr>
          <a:xfrm>
            <a:off x="740879" y="2101680"/>
            <a:ext cx="4200120" cy="227124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96" name="Google Shape;96;p59"/>
          <p:cNvSpPr txBox="1"/>
          <p:nvPr>
            <p:ph idx="2" type="body"/>
          </p:nvPr>
        </p:nvSpPr>
        <p:spPr>
          <a:xfrm>
            <a:off x="5151240" y="2101680"/>
            <a:ext cx="4200120" cy="227124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97" name="Google Shape;97;p59"/>
          <p:cNvSpPr txBox="1"/>
          <p:nvPr>
            <p:ph idx="3" type="body"/>
          </p:nvPr>
        </p:nvSpPr>
        <p:spPr>
          <a:xfrm>
            <a:off x="740879" y="4588920"/>
            <a:ext cx="4200120" cy="227124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98" name="Google Shape;98;p59"/>
          <p:cNvSpPr txBox="1"/>
          <p:nvPr>
            <p:ph idx="4" type="body"/>
          </p:nvPr>
        </p:nvSpPr>
        <p:spPr>
          <a:xfrm>
            <a:off x="5151240" y="4588920"/>
            <a:ext cx="4200120" cy="227124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, 6 Content">
  <p:cSld name="Title, 6 Content">
    <p:spTree>
      <p:nvGrpSpPr>
        <p:cNvPr id="99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60"/>
          <p:cNvSpPr txBox="1"/>
          <p:nvPr>
            <p:ph type="title"/>
          </p:nvPr>
        </p:nvSpPr>
        <p:spPr>
          <a:xfrm>
            <a:off x="740879" y="627480"/>
            <a:ext cx="8607240" cy="126216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1" name="Google Shape;101;p60"/>
          <p:cNvSpPr txBox="1"/>
          <p:nvPr>
            <p:ph idx="1" type="body"/>
          </p:nvPr>
        </p:nvSpPr>
        <p:spPr>
          <a:xfrm>
            <a:off x="740879" y="2101680"/>
            <a:ext cx="2771280" cy="227124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02" name="Google Shape;102;p60"/>
          <p:cNvSpPr txBox="1"/>
          <p:nvPr>
            <p:ph idx="2" type="body"/>
          </p:nvPr>
        </p:nvSpPr>
        <p:spPr>
          <a:xfrm>
            <a:off x="3651120" y="2101680"/>
            <a:ext cx="2771280" cy="227124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03" name="Google Shape;103;p60"/>
          <p:cNvSpPr txBox="1"/>
          <p:nvPr>
            <p:ph idx="3" type="body"/>
          </p:nvPr>
        </p:nvSpPr>
        <p:spPr>
          <a:xfrm>
            <a:off x="6561360" y="2101680"/>
            <a:ext cx="2771280" cy="227124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04" name="Google Shape;104;p60"/>
          <p:cNvSpPr txBox="1"/>
          <p:nvPr>
            <p:ph idx="4" type="body"/>
          </p:nvPr>
        </p:nvSpPr>
        <p:spPr>
          <a:xfrm>
            <a:off x="740879" y="4588920"/>
            <a:ext cx="2771280" cy="227124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05" name="Google Shape;105;p60"/>
          <p:cNvSpPr txBox="1"/>
          <p:nvPr>
            <p:ph idx="5" type="body"/>
          </p:nvPr>
        </p:nvSpPr>
        <p:spPr>
          <a:xfrm>
            <a:off x="3651120" y="4588920"/>
            <a:ext cx="2771280" cy="227124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06" name="Google Shape;106;p60"/>
          <p:cNvSpPr txBox="1"/>
          <p:nvPr>
            <p:ph idx="6" type="body"/>
          </p:nvPr>
        </p:nvSpPr>
        <p:spPr>
          <a:xfrm>
            <a:off x="6561360" y="4588920"/>
            <a:ext cx="2771280" cy="227124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3" Type="http://schemas.openxmlformats.org/officeDocument/2006/relationships/theme" Target="../theme/theme2.xml"/><Relationship Id="rId1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_rels/slideMaster2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23.xml"/><Relationship Id="rId10" Type="http://schemas.openxmlformats.org/officeDocument/2006/relationships/slideLayout" Target="../slideLayouts/slideLayout22.xml"/><Relationship Id="rId13" Type="http://schemas.openxmlformats.org/officeDocument/2006/relationships/theme" Target="../theme/theme3.xml"/><Relationship Id="rId1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13.xml"/><Relationship Id="rId2" Type="http://schemas.openxmlformats.org/officeDocument/2006/relationships/slideLayout" Target="../slideLayouts/slideLayout14.xml"/><Relationship Id="rId3" Type="http://schemas.openxmlformats.org/officeDocument/2006/relationships/slideLayout" Target="../slideLayouts/slideLayout15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Relationship Id="rId5" Type="http://schemas.openxmlformats.org/officeDocument/2006/relationships/slideLayout" Target="../slideLayouts/slideLayout17.xml"/><Relationship Id="rId6" Type="http://schemas.openxmlformats.org/officeDocument/2006/relationships/slideLayout" Target="../slideLayouts/slideLayout18.xml"/><Relationship Id="rId7" Type="http://schemas.openxmlformats.org/officeDocument/2006/relationships/slideLayout" Target="../slideLayouts/slideLayout19.xml"/><Relationship Id="rId8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35"/>
          <p:cNvSpPr txBox="1"/>
          <p:nvPr>
            <p:ph type="title"/>
          </p:nvPr>
        </p:nvSpPr>
        <p:spPr>
          <a:xfrm>
            <a:off x="740879" y="627480"/>
            <a:ext cx="8607240" cy="126216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Arial"/>
              <a:buNone/>
              <a:defRPr b="0" i="0" sz="4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" name="Google Shape;7;p35"/>
          <p:cNvSpPr txBox="1"/>
          <p:nvPr>
            <p:ph idx="1" type="body"/>
          </p:nvPr>
        </p:nvSpPr>
        <p:spPr>
          <a:xfrm>
            <a:off x="740879" y="2101680"/>
            <a:ext cx="8607240" cy="4762080"/>
          </a:xfrm>
          <a:prstGeom prst="rect">
            <a:avLst/>
          </a:prstGeom>
          <a:noFill/>
          <a:ln>
            <a:noFill/>
          </a:ln>
        </p:spPr>
        <p:txBody>
          <a:bodyPr anchorCtr="0" anchor="t" bIns="45000" lIns="90000" spcFirstLastPara="1" rIns="90000" wrap="square" tIns="45000">
            <a:no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37"/>
          <p:cNvSpPr txBox="1"/>
          <p:nvPr>
            <p:ph type="title"/>
          </p:nvPr>
        </p:nvSpPr>
        <p:spPr>
          <a:xfrm>
            <a:off x="740879" y="627480"/>
            <a:ext cx="8607240" cy="126216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Arial"/>
              <a:buNone/>
              <a:defRPr b="0" i="0" sz="4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58" name="Google Shape;58;p37"/>
          <p:cNvSpPr txBox="1"/>
          <p:nvPr>
            <p:ph idx="1" type="body"/>
          </p:nvPr>
        </p:nvSpPr>
        <p:spPr>
          <a:xfrm>
            <a:off x="740879" y="2101680"/>
            <a:ext cx="8607240" cy="476208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  <p:sldLayoutId id="2147483673" r:id="rId12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3.jpg"/><Relationship Id="rId4" Type="http://schemas.openxmlformats.org/officeDocument/2006/relationships/image" Target="../media/image16.png"/><Relationship Id="rId5" Type="http://schemas.openxmlformats.org/officeDocument/2006/relationships/image" Target="../media/image27.png"/><Relationship Id="rId6" Type="http://schemas.openxmlformats.org/officeDocument/2006/relationships/image" Target="../media/image1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6.jp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6.jp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6.jpg"/><Relationship Id="rId4" Type="http://schemas.openxmlformats.org/officeDocument/2006/relationships/image" Target="../media/image22.png"/><Relationship Id="rId5" Type="http://schemas.openxmlformats.org/officeDocument/2006/relationships/image" Target="../media/image9.png"/><Relationship Id="rId6" Type="http://schemas.openxmlformats.org/officeDocument/2006/relationships/image" Target="../media/image3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6.jp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8.jpg"/><Relationship Id="rId4" Type="http://schemas.openxmlformats.org/officeDocument/2006/relationships/image" Target="../media/image6.jpg"/><Relationship Id="rId5" Type="http://schemas.openxmlformats.org/officeDocument/2006/relationships/image" Target="../media/image14.jp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11.png"/><Relationship Id="rId4" Type="http://schemas.openxmlformats.org/officeDocument/2006/relationships/image" Target="../media/image6.jp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6.jp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10.jpg"/><Relationship Id="rId4" Type="http://schemas.openxmlformats.org/officeDocument/2006/relationships/image" Target="../media/image6.jp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15.jpg"/><Relationship Id="rId4" Type="http://schemas.openxmlformats.org/officeDocument/2006/relationships/image" Target="../media/image20.jpg"/><Relationship Id="rId5" Type="http://schemas.openxmlformats.org/officeDocument/2006/relationships/image" Target="../media/image6.jp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12.xml"/><Relationship Id="rId3" Type="http://schemas.openxmlformats.org/officeDocument/2006/relationships/comments" Target="../comments/comment1.xml"/><Relationship Id="rId4" Type="http://schemas.openxmlformats.org/officeDocument/2006/relationships/image" Target="../media/image6.jpg"/><Relationship Id="rId5" Type="http://schemas.openxmlformats.org/officeDocument/2006/relationships/image" Target="../media/image30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31.jpg"/><Relationship Id="rId4" Type="http://schemas.openxmlformats.org/officeDocument/2006/relationships/image" Target="../media/image5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6.jpg"/><Relationship Id="rId4" Type="http://schemas.openxmlformats.org/officeDocument/2006/relationships/image" Target="../media/image17.png"/><Relationship Id="rId5" Type="http://schemas.openxmlformats.org/officeDocument/2006/relationships/image" Target="../media/image23.png"/><Relationship Id="rId6" Type="http://schemas.openxmlformats.org/officeDocument/2006/relationships/image" Target="../media/image39.pn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6.jpg"/><Relationship Id="rId4" Type="http://schemas.openxmlformats.org/officeDocument/2006/relationships/image" Target="../media/image18.png"/><Relationship Id="rId5" Type="http://schemas.openxmlformats.org/officeDocument/2006/relationships/image" Target="../media/image35.png"/><Relationship Id="rId6" Type="http://schemas.openxmlformats.org/officeDocument/2006/relationships/image" Target="../media/image37.png"/><Relationship Id="rId7" Type="http://schemas.openxmlformats.org/officeDocument/2006/relationships/image" Target="../media/image43.pn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32.jpg"/><Relationship Id="rId4" Type="http://schemas.openxmlformats.org/officeDocument/2006/relationships/image" Target="../media/image36.jp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5.png"/><Relationship Id="rId4" Type="http://schemas.openxmlformats.org/officeDocument/2006/relationships/image" Target="../media/image28.png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6.jpg"/><Relationship Id="rId4" Type="http://schemas.openxmlformats.org/officeDocument/2006/relationships/image" Target="../media/image4.png"/><Relationship Id="rId5" Type="http://schemas.openxmlformats.org/officeDocument/2006/relationships/image" Target="../media/image22.png"/><Relationship Id="rId6" Type="http://schemas.openxmlformats.org/officeDocument/2006/relationships/image" Target="../media/image3.png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6.jpg"/><Relationship Id="rId4" Type="http://schemas.openxmlformats.org/officeDocument/2006/relationships/image" Target="../media/image34.png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20.xml"/><Relationship Id="rId3" Type="http://schemas.openxmlformats.org/officeDocument/2006/relationships/comments" Target="../comments/comment2.xml"/><Relationship Id="rId4" Type="http://schemas.openxmlformats.org/officeDocument/2006/relationships/image" Target="../media/image33.jpg"/><Relationship Id="rId5" Type="http://schemas.openxmlformats.org/officeDocument/2006/relationships/image" Target="../media/image6.jpg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21.xml"/><Relationship Id="rId3" Type="http://schemas.openxmlformats.org/officeDocument/2006/relationships/comments" Target="../comments/comment3.xml"/><Relationship Id="rId4" Type="http://schemas.openxmlformats.org/officeDocument/2006/relationships/image" Target="../media/image46.jpg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22.xml"/><Relationship Id="rId3" Type="http://schemas.openxmlformats.org/officeDocument/2006/relationships/comments" Target="../comments/comment4.xml"/><Relationship Id="rId4" Type="http://schemas.openxmlformats.org/officeDocument/2006/relationships/image" Target="../media/image6.jpg"/><Relationship Id="rId5" Type="http://schemas.openxmlformats.org/officeDocument/2006/relationships/image" Target="../media/image38.png"/><Relationship Id="rId6" Type="http://schemas.openxmlformats.org/officeDocument/2006/relationships/image" Target="../media/image47.jpg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23.xml"/><Relationship Id="rId3" Type="http://schemas.openxmlformats.org/officeDocument/2006/relationships/image" Target="../media/image44.jpg"/><Relationship Id="rId4" Type="http://schemas.openxmlformats.org/officeDocument/2006/relationships/image" Target="../media/image5.png"/></Relationships>
</file>

<file path=ppt/slides/_rels/slide2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24.xml"/><Relationship Id="rId3" Type="http://schemas.openxmlformats.org/officeDocument/2006/relationships/image" Target="../media/image6.jpg"/><Relationship Id="rId4" Type="http://schemas.openxmlformats.org/officeDocument/2006/relationships/image" Target="../media/image48.jpg"/></Relationships>
</file>

<file path=ppt/slides/_rels/slide2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25.xml"/><Relationship Id="rId3" Type="http://schemas.openxmlformats.org/officeDocument/2006/relationships/image" Target="../media/image6.jpg"/><Relationship Id="rId4" Type="http://schemas.openxmlformats.org/officeDocument/2006/relationships/image" Target="../media/image42.jpg"/><Relationship Id="rId5" Type="http://schemas.openxmlformats.org/officeDocument/2006/relationships/image" Target="../media/image56.jpg"/></Relationships>
</file>

<file path=ppt/slides/_rels/slide2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26.xml"/><Relationship Id="rId3" Type="http://schemas.openxmlformats.org/officeDocument/2006/relationships/image" Target="../media/image59.png"/><Relationship Id="rId4" Type="http://schemas.openxmlformats.org/officeDocument/2006/relationships/image" Target="../media/image5.png"/></Relationships>
</file>

<file path=ppt/slides/_rels/slide2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27.xml"/><Relationship Id="rId3" Type="http://schemas.openxmlformats.org/officeDocument/2006/relationships/comments" Target="../comments/comment5.xml"/><Relationship Id="rId4" Type="http://schemas.openxmlformats.org/officeDocument/2006/relationships/image" Target="../media/image54.png"/><Relationship Id="rId5" Type="http://schemas.openxmlformats.org/officeDocument/2006/relationships/image" Target="../media/image6.jpg"/></Relationships>
</file>

<file path=ppt/slides/_rels/slide2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28.xml"/><Relationship Id="rId3" Type="http://schemas.openxmlformats.org/officeDocument/2006/relationships/image" Target="../media/image6.jpg"/><Relationship Id="rId4" Type="http://schemas.openxmlformats.org/officeDocument/2006/relationships/image" Target="../media/image58.png"/></Relationships>
</file>

<file path=ppt/slides/_rels/slide2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29.xml"/><Relationship Id="rId3" Type="http://schemas.openxmlformats.org/officeDocument/2006/relationships/image" Target="../media/image6.jpg"/></Relationships>
</file>

<file path=ppt/slides/_rels/slide3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30.xml"/><Relationship Id="rId3" Type="http://schemas.openxmlformats.org/officeDocument/2006/relationships/image" Target="../media/image55.png"/></Relationships>
</file>

<file path=ppt/slides/_rels/slide3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31.xml"/><Relationship Id="rId3" Type="http://schemas.openxmlformats.org/officeDocument/2006/relationships/image" Target="../media/image6.jpg"/><Relationship Id="rId4" Type="http://schemas.openxmlformats.org/officeDocument/2006/relationships/image" Target="../media/image4.png"/><Relationship Id="rId5" Type="http://schemas.openxmlformats.org/officeDocument/2006/relationships/image" Target="../media/image22.png"/><Relationship Id="rId6" Type="http://schemas.openxmlformats.org/officeDocument/2006/relationships/image" Target="../media/image3.png"/></Relationships>
</file>

<file path=ppt/slides/_rels/slide3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32.xml"/><Relationship Id="rId3" Type="http://schemas.openxmlformats.org/officeDocument/2006/relationships/image" Target="../media/image5.png"/><Relationship Id="rId4" Type="http://schemas.openxmlformats.org/officeDocument/2006/relationships/image" Target="../media/image53.png"/></Relationships>
</file>

<file path=ppt/slides/_rels/slide3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33.xml"/><Relationship Id="rId3" Type="http://schemas.openxmlformats.org/officeDocument/2006/relationships/image" Target="../media/image6.jpg"/></Relationships>
</file>

<file path=ppt/slides/_rels/slide3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34.xml"/><Relationship Id="rId3" Type="http://schemas.openxmlformats.org/officeDocument/2006/relationships/image" Target="../media/image13.jpg"/><Relationship Id="rId4" Type="http://schemas.openxmlformats.org/officeDocument/2006/relationships/image" Target="../media/image16.png"/><Relationship Id="rId5" Type="http://schemas.openxmlformats.org/officeDocument/2006/relationships/image" Target="../media/image27.png"/><Relationship Id="rId6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0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1" name="Google Shape;111;p1"/>
          <p:cNvPicPr preferRelativeResize="0"/>
          <p:nvPr/>
        </p:nvPicPr>
        <p:blipFill rotWithShape="1">
          <a:blip r:embed="rId3">
            <a:alphaModFix/>
          </a:blip>
          <a:srcRect b="0" l="0" r="22539" t="12786"/>
          <a:stretch/>
        </p:blipFill>
        <p:spPr>
          <a:xfrm>
            <a:off x="-45299" y="-23812"/>
            <a:ext cx="12237299" cy="6881812"/>
          </a:xfrm>
          <a:prstGeom prst="rect">
            <a:avLst/>
          </a:prstGeom>
          <a:noFill/>
          <a:ln>
            <a:noFill/>
          </a:ln>
        </p:spPr>
      </p:pic>
      <p:sp>
        <p:nvSpPr>
          <p:cNvPr id="112" name="Google Shape;112;p1"/>
          <p:cNvSpPr/>
          <p:nvPr/>
        </p:nvSpPr>
        <p:spPr>
          <a:xfrm>
            <a:off x="235881" y="0"/>
            <a:ext cx="6725649" cy="559767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000" lIns="90000" spcFirstLastPara="1" rIns="90000" wrap="square" tIns="450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Arial"/>
              <a:buNone/>
            </a:pPr>
            <a:r>
              <a:t/>
            </a:r>
            <a:endParaRPr b="0" i="0" sz="6000" u="none" cap="none" strike="noStrike">
              <a:solidFill>
                <a:schemeClr val="lt1"/>
              </a:solidFill>
              <a:latin typeface="Barlow"/>
              <a:ea typeface="Barlow"/>
              <a:cs typeface="Barlow"/>
              <a:sym typeface="Barlow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1001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Arial"/>
              <a:buNone/>
            </a:pPr>
            <a:r>
              <a:t/>
            </a:r>
            <a:endParaRPr b="0" i="0" sz="6000" u="none" cap="none" strike="noStrike">
              <a:solidFill>
                <a:schemeClr val="lt1"/>
              </a:solidFill>
              <a:latin typeface="Barlow"/>
              <a:ea typeface="Barlow"/>
              <a:cs typeface="Barlow"/>
              <a:sym typeface="Barlow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1001"/>
              </a:spcBef>
              <a:spcAft>
                <a:spcPts val="0"/>
              </a:spcAft>
              <a:buClr>
                <a:srgbClr val="000000"/>
              </a:buClr>
              <a:buSzPts val="8800"/>
              <a:buFont typeface="Arial"/>
              <a:buNone/>
            </a:pPr>
            <a:r>
              <a:rPr b="0" i="0" lang="pt-BR" sz="8800" u="none" cap="none" strike="noStrike">
                <a:solidFill>
                  <a:schemeClr val="lt1"/>
                </a:solidFill>
                <a:latin typeface="Barlow"/>
                <a:ea typeface="Barlow"/>
                <a:cs typeface="Barlow"/>
                <a:sym typeface="Barlow"/>
              </a:rPr>
              <a:t>Mantenha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1001"/>
              </a:spcBef>
              <a:spcAft>
                <a:spcPts val="0"/>
              </a:spcAft>
              <a:buClr>
                <a:srgbClr val="000000"/>
              </a:buClr>
              <a:buSzPts val="8800"/>
              <a:buFont typeface="Arial"/>
              <a:buNone/>
            </a:pPr>
            <a:r>
              <a:rPr b="0" i="0" lang="pt-BR" sz="8800" u="none" cap="none" strike="noStrike">
                <a:solidFill>
                  <a:schemeClr val="lt1"/>
                </a:solidFill>
                <a:latin typeface="Barlow"/>
                <a:ea typeface="Barlow"/>
                <a:cs typeface="Barlow"/>
                <a:sym typeface="Barlow"/>
              </a:rPr>
              <a:t> a Calma</a:t>
            </a:r>
            <a:r>
              <a:rPr b="0" i="0" lang="pt-BR" sz="6000" u="none" cap="none" strike="noStrike">
                <a:solidFill>
                  <a:schemeClr val="lt1"/>
                </a:solidFill>
                <a:latin typeface="Barlow"/>
                <a:ea typeface="Barlow"/>
                <a:cs typeface="Barlow"/>
                <a:sym typeface="Barlow"/>
              </a:rPr>
              <a:t> e descubra os truques de design </a:t>
            </a:r>
            <a:endParaRPr b="0" i="0" sz="6000" u="none" cap="none" strike="noStrike">
              <a:solidFill>
                <a:schemeClr val="lt1"/>
              </a:solidFill>
              <a:latin typeface="Barlow"/>
              <a:ea typeface="Barlow"/>
              <a:cs typeface="Barlow"/>
              <a:sym typeface="Barlow"/>
            </a:endParaRPr>
          </a:p>
        </p:txBody>
      </p:sp>
      <p:pic>
        <p:nvPicPr>
          <p:cNvPr id="113" name="Google Shape;113;p1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0382591" y="3095624"/>
            <a:ext cx="1073658" cy="1048259"/>
          </a:xfrm>
          <a:prstGeom prst="rect">
            <a:avLst/>
          </a:prstGeom>
          <a:noFill/>
          <a:ln>
            <a:noFill/>
          </a:ln>
        </p:spPr>
      </p:pic>
      <p:pic>
        <p:nvPicPr>
          <p:cNvPr id="114" name="Google Shape;114;p1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8003437" y="3765726"/>
            <a:ext cx="1473937" cy="1564921"/>
          </a:xfrm>
          <a:prstGeom prst="rect">
            <a:avLst/>
          </a:prstGeom>
          <a:noFill/>
          <a:ln>
            <a:noFill/>
          </a:ln>
        </p:spPr>
      </p:pic>
      <p:pic>
        <p:nvPicPr>
          <p:cNvPr id="115" name="Google Shape;115;p1"/>
          <p:cNvPicPr preferRelativeResize="0"/>
          <p:nvPr/>
        </p:nvPicPr>
        <p:blipFill rotWithShape="1">
          <a:blip r:embed="rId6">
            <a:alphaModFix/>
          </a:blip>
          <a:srcRect b="7614" l="0" r="0" t="9079"/>
          <a:stretch/>
        </p:blipFill>
        <p:spPr>
          <a:xfrm>
            <a:off x="4746423" y="485776"/>
            <a:ext cx="2215107" cy="260984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9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p2"/>
          <p:cNvSpPr/>
          <p:nvPr/>
        </p:nvSpPr>
        <p:spPr>
          <a:xfrm>
            <a:off x="595800" y="532440"/>
            <a:ext cx="9423360" cy="132516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Arial"/>
              <a:buNone/>
            </a:pPr>
            <a:r>
              <a:rPr b="0" i="0" lang="pt-BR" sz="4400" u="none" cap="none" strike="noStrike">
                <a:solidFill>
                  <a:srgbClr val="2B5C44"/>
                </a:solidFill>
                <a:latin typeface="Barlow"/>
                <a:ea typeface="Barlow"/>
                <a:cs typeface="Barlow"/>
                <a:sym typeface="Barlow"/>
              </a:rPr>
              <a:t> Hoje vamos... </a:t>
            </a:r>
            <a:endParaRPr b="0" i="0" sz="4400" u="none" cap="none" strike="noStrike">
              <a:solidFill>
                <a:schemeClr val="dk1"/>
              </a:solidFill>
              <a:latin typeface="Barlow"/>
              <a:ea typeface="Barlow"/>
              <a:cs typeface="Barlow"/>
              <a:sym typeface="Barlow"/>
            </a:endParaRPr>
          </a:p>
        </p:txBody>
      </p:sp>
      <p:sp>
        <p:nvSpPr>
          <p:cNvPr id="121" name="Google Shape;121;p2"/>
          <p:cNvSpPr/>
          <p:nvPr/>
        </p:nvSpPr>
        <p:spPr>
          <a:xfrm>
            <a:off x="770759" y="1992960"/>
            <a:ext cx="10574761" cy="278208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481680" lvl="0" marL="48204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B5C44"/>
              </a:buClr>
              <a:buSzPts val="3600"/>
              <a:buFont typeface="Arial"/>
              <a:buChar char="•"/>
            </a:pPr>
            <a:r>
              <a:rPr b="0" i="0" lang="pt-BR" sz="3600" u="none" cap="none" strike="noStrike">
                <a:solidFill>
                  <a:srgbClr val="2B5C44"/>
                </a:solidFill>
                <a:latin typeface="Barlow"/>
                <a:ea typeface="Barlow"/>
                <a:cs typeface="Barlow"/>
                <a:sym typeface="Barlow"/>
              </a:rPr>
              <a:t>Aprender sobre Design persuasivo</a:t>
            </a:r>
            <a:endParaRPr b="0" i="0" sz="3600" u="none" cap="none" strike="noStrike">
              <a:solidFill>
                <a:schemeClr val="dk1"/>
              </a:solidFill>
              <a:latin typeface="Barlow"/>
              <a:ea typeface="Barlow"/>
              <a:cs typeface="Barlow"/>
              <a:sym typeface="Barlow"/>
            </a:endParaRPr>
          </a:p>
          <a:p>
            <a:pPr indent="-481680" lvl="0" marL="482040" marR="0" rtl="0" algn="l">
              <a:lnSpc>
                <a:spcPct val="100000"/>
              </a:lnSpc>
              <a:spcBef>
                <a:spcPts val="899"/>
              </a:spcBef>
              <a:spcAft>
                <a:spcPts val="0"/>
              </a:spcAft>
              <a:buClr>
                <a:srgbClr val="2B5C44"/>
              </a:buClr>
              <a:buSzPts val="3600"/>
              <a:buFont typeface="Arial"/>
              <a:buChar char="•"/>
            </a:pPr>
            <a:r>
              <a:rPr b="0" i="0" lang="pt-BR" sz="3600" u="none" cap="none" strike="noStrike">
                <a:solidFill>
                  <a:srgbClr val="2B5C44"/>
                </a:solidFill>
                <a:latin typeface="Barlow"/>
                <a:ea typeface="Barlow"/>
                <a:cs typeface="Barlow"/>
                <a:sym typeface="Barlow"/>
              </a:rPr>
              <a:t>Conferir os truques de design</a:t>
            </a:r>
            <a:endParaRPr b="0" i="0" sz="3600" u="none" cap="none" strike="noStrike">
              <a:solidFill>
                <a:schemeClr val="dk1"/>
              </a:solidFill>
              <a:latin typeface="Barlow"/>
              <a:ea typeface="Barlow"/>
              <a:cs typeface="Barlow"/>
              <a:sym typeface="Barlow"/>
            </a:endParaRPr>
          </a:p>
          <a:p>
            <a:pPr indent="-481680" lvl="0" marL="482040" marR="0" rtl="0" algn="l">
              <a:lnSpc>
                <a:spcPct val="100000"/>
              </a:lnSpc>
              <a:spcBef>
                <a:spcPts val="899"/>
              </a:spcBef>
              <a:spcAft>
                <a:spcPts val="0"/>
              </a:spcAft>
              <a:buClr>
                <a:srgbClr val="2B5C44"/>
              </a:buClr>
              <a:buSzPts val="3600"/>
              <a:buFont typeface="Arial"/>
              <a:buChar char="•"/>
            </a:pPr>
            <a:r>
              <a:rPr b="0" i="0" lang="pt-BR" sz="3600" u="none" cap="none" strike="noStrike">
                <a:solidFill>
                  <a:srgbClr val="2B5C44"/>
                </a:solidFill>
                <a:latin typeface="Barlow"/>
                <a:ea typeface="Barlow"/>
                <a:cs typeface="Barlow"/>
                <a:sym typeface="Barlow"/>
              </a:rPr>
              <a:t>Identificar nossas respostas corporais ao estresse</a:t>
            </a:r>
            <a:endParaRPr b="0" i="0" sz="3600" u="none" cap="none" strike="noStrike">
              <a:solidFill>
                <a:schemeClr val="dk1"/>
              </a:solidFill>
              <a:latin typeface="Barlow"/>
              <a:ea typeface="Barlow"/>
              <a:cs typeface="Barlow"/>
              <a:sym typeface="Barlow"/>
            </a:endParaRPr>
          </a:p>
          <a:p>
            <a:pPr indent="-481680" lvl="0" marL="482040" marR="0" rtl="0" algn="l">
              <a:lnSpc>
                <a:spcPct val="100000"/>
              </a:lnSpc>
              <a:spcBef>
                <a:spcPts val="899"/>
              </a:spcBef>
              <a:spcAft>
                <a:spcPts val="0"/>
              </a:spcAft>
              <a:buClr>
                <a:srgbClr val="2B5C44"/>
              </a:buClr>
              <a:buSzPts val="3600"/>
              <a:buFont typeface="Arial"/>
              <a:buChar char="•"/>
            </a:pPr>
            <a:r>
              <a:rPr b="0" i="0" lang="pt-BR" sz="3600" u="none" cap="none" strike="noStrike">
                <a:solidFill>
                  <a:srgbClr val="2B5C44"/>
                </a:solidFill>
                <a:latin typeface="Barlow"/>
                <a:ea typeface="Barlow"/>
                <a:cs typeface="Barlow"/>
                <a:sym typeface="Barlow"/>
              </a:rPr>
              <a:t>Experimentar maneiras de se acalmar</a:t>
            </a:r>
            <a:endParaRPr b="0" i="0" sz="3600" u="none" cap="none" strike="noStrike">
              <a:solidFill>
                <a:schemeClr val="dk1"/>
              </a:solidFill>
              <a:latin typeface="Barlow"/>
              <a:ea typeface="Barlow"/>
              <a:cs typeface="Barlow"/>
              <a:sym typeface="Barlow"/>
            </a:endParaRPr>
          </a:p>
        </p:txBody>
      </p:sp>
      <p:pic>
        <p:nvPicPr>
          <p:cNvPr id="122" name="Google Shape;122;p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0278000" y="52200"/>
            <a:ext cx="1884240" cy="161892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6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p3"/>
          <p:cNvSpPr/>
          <p:nvPr/>
        </p:nvSpPr>
        <p:spPr>
          <a:xfrm>
            <a:off x="609480" y="532440"/>
            <a:ext cx="10514520" cy="132516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Arial"/>
              <a:buNone/>
            </a:pPr>
            <a:r>
              <a:rPr b="0" i="0" lang="pt-BR" sz="4400" u="none" cap="none" strike="noStrike">
                <a:solidFill>
                  <a:srgbClr val="2B5C44"/>
                </a:solidFill>
                <a:latin typeface="Barlow"/>
                <a:ea typeface="Barlow"/>
                <a:cs typeface="Barlow"/>
                <a:sym typeface="Barlow"/>
              </a:rPr>
              <a:t>Regras básicas </a:t>
            </a:r>
            <a:endParaRPr b="0" i="0" sz="4400" u="none" cap="none" strike="noStrike">
              <a:solidFill>
                <a:schemeClr val="dk1"/>
              </a:solidFill>
              <a:latin typeface="Barlow"/>
              <a:ea typeface="Barlow"/>
              <a:cs typeface="Barlow"/>
              <a:sym typeface="Barlow"/>
            </a:endParaRPr>
          </a:p>
        </p:txBody>
      </p:sp>
      <p:sp>
        <p:nvSpPr>
          <p:cNvPr id="128" name="Google Shape;128;p3"/>
          <p:cNvSpPr/>
          <p:nvPr/>
        </p:nvSpPr>
        <p:spPr>
          <a:xfrm>
            <a:off x="609480" y="1897560"/>
            <a:ext cx="8404422" cy="208139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481680" lvl="0" marL="48204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B5C44"/>
              </a:buClr>
              <a:buSzPts val="3600"/>
              <a:buFont typeface="Arial"/>
              <a:buChar char="•"/>
            </a:pPr>
            <a:r>
              <a:rPr b="0" i="0" lang="pt-BR" sz="3600" u="none" cap="none" strike="noStrike">
                <a:solidFill>
                  <a:srgbClr val="2B5C44"/>
                </a:solidFill>
                <a:latin typeface="Barlow"/>
                <a:ea typeface="Barlow"/>
                <a:cs typeface="Barlow"/>
                <a:sym typeface="Barlow"/>
              </a:rPr>
              <a:t>Levante-se/Afaste-se</a:t>
            </a:r>
            <a:endParaRPr b="0" i="0" sz="3600" u="none" cap="none" strike="noStrike">
              <a:solidFill>
                <a:srgbClr val="2B5C44"/>
              </a:solidFill>
              <a:latin typeface="Barlow"/>
              <a:ea typeface="Barlow"/>
              <a:cs typeface="Barlow"/>
              <a:sym typeface="Barlow"/>
            </a:endParaRPr>
          </a:p>
          <a:p>
            <a:pPr indent="-481680" lvl="0" marL="482040" marR="0" rtl="0" algn="l">
              <a:lnSpc>
                <a:spcPct val="100000"/>
              </a:lnSpc>
              <a:spcBef>
                <a:spcPts val="899"/>
              </a:spcBef>
              <a:spcAft>
                <a:spcPts val="0"/>
              </a:spcAft>
              <a:buClr>
                <a:srgbClr val="2B5C44"/>
              </a:buClr>
              <a:buSzPts val="3600"/>
              <a:buFont typeface="Arial"/>
              <a:buChar char="•"/>
            </a:pPr>
            <a:r>
              <a:rPr b="0" i="0" lang="pt-BR" sz="3600" u="none" cap="none" strike="noStrike">
                <a:solidFill>
                  <a:srgbClr val="2B5C44"/>
                </a:solidFill>
                <a:latin typeface="Barlow"/>
                <a:ea typeface="Barlow"/>
                <a:cs typeface="Barlow"/>
                <a:sym typeface="Barlow"/>
              </a:rPr>
              <a:t>Seja gentil</a:t>
            </a:r>
            <a:endParaRPr b="0" i="0" sz="3600" u="none" cap="none" strike="noStrike">
              <a:solidFill>
                <a:srgbClr val="2B5C44"/>
              </a:solidFill>
              <a:latin typeface="Barlow"/>
              <a:ea typeface="Barlow"/>
              <a:cs typeface="Barlow"/>
              <a:sym typeface="Barlow"/>
            </a:endParaRPr>
          </a:p>
          <a:p>
            <a:pPr indent="-481680" lvl="0" marL="482040" marR="0" rtl="0" algn="l">
              <a:lnSpc>
                <a:spcPct val="100000"/>
              </a:lnSpc>
              <a:spcBef>
                <a:spcPts val="898"/>
              </a:spcBef>
              <a:spcAft>
                <a:spcPts val="0"/>
              </a:spcAft>
              <a:buClr>
                <a:srgbClr val="2B5C44"/>
              </a:buClr>
              <a:buSzPts val="3600"/>
              <a:buFont typeface="Arial"/>
              <a:buChar char="•"/>
            </a:pPr>
            <a:r>
              <a:rPr b="0" i="0" lang="pt-BR" sz="3600" u="none" cap="none" strike="noStrike">
                <a:solidFill>
                  <a:srgbClr val="2B5C44"/>
                </a:solidFill>
                <a:latin typeface="Barlow"/>
                <a:ea typeface="Barlow"/>
                <a:cs typeface="Barlow"/>
                <a:sym typeface="Barlow"/>
              </a:rPr>
              <a:t>Silêncio quando não estiver falando</a:t>
            </a:r>
            <a:endParaRPr b="0" i="0" sz="3600" u="none" cap="none" strike="noStrike">
              <a:solidFill>
                <a:schemeClr val="dk1"/>
              </a:solidFill>
              <a:latin typeface="Barlow"/>
              <a:ea typeface="Barlow"/>
              <a:cs typeface="Barlow"/>
              <a:sym typeface="Barlow"/>
            </a:endParaRPr>
          </a:p>
          <a:p>
            <a:pPr indent="-481680" lvl="0" marL="482040" marR="0" rtl="0" algn="l">
              <a:lnSpc>
                <a:spcPct val="100000"/>
              </a:lnSpc>
              <a:spcBef>
                <a:spcPts val="898"/>
              </a:spcBef>
              <a:spcAft>
                <a:spcPts val="0"/>
              </a:spcAft>
              <a:buClr>
                <a:srgbClr val="2B5C44"/>
              </a:buClr>
              <a:buSzPts val="3600"/>
              <a:buFont typeface="Arial"/>
              <a:buChar char="•"/>
            </a:pPr>
            <a:r>
              <a:rPr b="0" i="0" lang="pt-BR" sz="3600" u="none" cap="none" strike="noStrike">
                <a:solidFill>
                  <a:srgbClr val="2B5C44"/>
                </a:solidFill>
                <a:latin typeface="Barlow"/>
                <a:ea typeface="Barlow"/>
                <a:cs typeface="Barlow"/>
                <a:sym typeface="Barlow"/>
              </a:rPr>
              <a:t>Divirta-se :-) </a:t>
            </a:r>
            <a:endParaRPr b="0" i="0" sz="3600" u="none" cap="none" strike="noStrike">
              <a:solidFill>
                <a:schemeClr val="dk1"/>
              </a:solidFill>
              <a:latin typeface="Barlow"/>
              <a:ea typeface="Barlow"/>
              <a:cs typeface="Barlow"/>
              <a:sym typeface="Barlow"/>
            </a:endParaRPr>
          </a:p>
        </p:txBody>
      </p:sp>
      <p:pic>
        <p:nvPicPr>
          <p:cNvPr id="129" name="Google Shape;129;p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0278000" y="52200"/>
            <a:ext cx="1884240" cy="1618920"/>
          </a:xfrm>
          <a:prstGeom prst="rect">
            <a:avLst/>
          </a:prstGeom>
          <a:noFill/>
          <a:ln>
            <a:noFill/>
          </a:ln>
        </p:spPr>
      </p:pic>
      <p:sp>
        <p:nvSpPr>
          <p:cNvPr id="130" name="Google Shape;130;p3"/>
          <p:cNvSpPr/>
          <p:nvPr/>
        </p:nvSpPr>
        <p:spPr>
          <a:xfrm>
            <a:off x="6096000" y="3412442"/>
            <a:ext cx="4945734" cy="257044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36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b="0" i="0" lang="pt-BR" sz="3600" u="none" cap="none" strike="noStrike">
                <a:solidFill>
                  <a:srgbClr val="2B5C44"/>
                </a:solidFill>
                <a:latin typeface="Barlow"/>
                <a:ea typeface="Barlow"/>
                <a:cs typeface="Barlow"/>
                <a:sym typeface="Barlow"/>
              </a:rPr>
              <a:t> </a:t>
            </a:r>
            <a:endParaRPr b="0" i="0" sz="3600" u="none" cap="none" strike="noStrike">
              <a:solidFill>
                <a:schemeClr val="dk1"/>
              </a:solidFill>
              <a:latin typeface="Barlow"/>
              <a:ea typeface="Barlow"/>
              <a:cs typeface="Barlow"/>
              <a:sym typeface="Barlow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4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p4"/>
          <p:cNvSpPr/>
          <p:nvPr/>
        </p:nvSpPr>
        <p:spPr>
          <a:xfrm>
            <a:off x="552240" y="532440"/>
            <a:ext cx="10514520" cy="132516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Arial"/>
              <a:buNone/>
            </a:pPr>
            <a:r>
              <a:rPr b="0" i="0" lang="pt-BR" sz="4400" u="none" cap="none" strike="noStrike">
                <a:solidFill>
                  <a:srgbClr val="2B5C44"/>
                </a:solidFill>
                <a:latin typeface="Barlow"/>
                <a:ea typeface="Barlow"/>
                <a:cs typeface="Barlow"/>
                <a:sym typeface="Barlow"/>
              </a:rPr>
              <a:t>Chamada de Função </a:t>
            </a:r>
            <a:endParaRPr b="0" i="0" sz="4400" u="none" cap="none" strike="noStrike">
              <a:solidFill>
                <a:schemeClr val="dk1"/>
              </a:solidFill>
              <a:latin typeface="Barlow"/>
              <a:ea typeface="Barlow"/>
              <a:cs typeface="Barlow"/>
              <a:sym typeface="Barlow"/>
            </a:endParaRPr>
          </a:p>
        </p:txBody>
      </p:sp>
      <p:sp>
        <p:nvSpPr>
          <p:cNvPr id="136" name="Google Shape;136;p4"/>
          <p:cNvSpPr/>
          <p:nvPr/>
        </p:nvSpPr>
        <p:spPr>
          <a:xfrm>
            <a:off x="552240" y="1992960"/>
            <a:ext cx="7954789" cy="183393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36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t/>
            </a:r>
            <a:endParaRPr b="0" i="0" sz="3600" u="none" cap="none" strike="noStrike">
              <a:solidFill>
                <a:schemeClr val="dk1"/>
              </a:solidFill>
              <a:latin typeface="Barlow"/>
              <a:ea typeface="Barlow"/>
              <a:cs typeface="Barlow"/>
              <a:sym typeface="Barlow"/>
            </a:endParaRPr>
          </a:p>
        </p:txBody>
      </p:sp>
      <p:pic>
        <p:nvPicPr>
          <p:cNvPr id="137" name="Google Shape;137;p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0278000" y="52200"/>
            <a:ext cx="1884240" cy="161892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8" name="Google Shape;138;p4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683813" y="4220133"/>
            <a:ext cx="2251372" cy="2251372"/>
          </a:xfrm>
          <a:prstGeom prst="rect">
            <a:avLst/>
          </a:prstGeom>
          <a:noFill/>
          <a:ln>
            <a:noFill/>
          </a:ln>
        </p:spPr>
      </p:pic>
      <p:pic>
        <p:nvPicPr>
          <p:cNvPr id="139" name="Google Shape;139;p4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690687" y="4232846"/>
            <a:ext cx="2193187" cy="2193187"/>
          </a:xfrm>
          <a:prstGeom prst="rect">
            <a:avLst/>
          </a:prstGeom>
          <a:noFill/>
          <a:ln>
            <a:noFill/>
          </a:ln>
        </p:spPr>
      </p:pic>
      <p:pic>
        <p:nvPicPr>
          <p:cNvPr id="140" name="Google Shape;140;p4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7760938" y="4232846"/>
            <a:ext cx="2171310" cy="2171310"/>
          </a:xfrm>
          <a:prstGeom prst="rect">
            <a:avLst/>
          </a:prstGeom>
          <a:noFill/>
          <a:ln>
            <a:noFill/>
          </a:ln>
        </p:spPr>
      </p:pic>
      <p:sp>
        <p:nvSpPr>
          <p:cNvPr id="141" name="Google Shape;141;p4"/>
          <p:cNvSpPr/>
          <p:nvPr/>
        </p:nvSpPr>
        <p:spPr>
          <a:xfrm>
            <a:off x="552240" y="1992960"/>
            <a:ext cx="10514520" cy="240044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481680" lvl="0" marL="48204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B5C44"/>
              </a:buClr>
              <a:buSzPts val="3600"/>
              <a:buFont typeface="Arial"/>
              <a:buChar char="•"/>
            </a:pPr>
            <a:r>
              <a:rPr b="0" i="0" lang="pt-BR" sz="3600" u="none" cap="none" strike="noStrike">
                <a:solidFill>
                  <a:srgbClr val="2B5C44"/>
                </a:solidFill>
                <a:latin typeface="Barlow"/>
                <a:ea typeface="Barlow"/>
                <a:cs typeface="Barlow"/>
                <a:sym typeface="Barlow"/>
              </a:rPr>
              <a:t>Diga seu nome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481680" lvl="0" marL="482040" marR="0" rtl="0" algn="l">
              <a:lnSpc>
                <a:spcPct val="100000"/>
              </a:lnSpc>
              <a:spcBef>
                <a:spcPts val="899"/>
              </a:spcBef>
              <a:spcAft>
                <a:spcPts val="0"/>
              </a:spcAft>
              <a:buClr>
                <a:srgbClr val="2B5C44"/>
              </a:buClr>
              <a:buSzPts val="3600"/>
              <a:buFont typeface="Arial"/>
              <a:buChar char="•"/>
            </a:pPr>
            <a:r>
              <a:rPr b="0" i="0" lang="pt-BR" sz="3600" u="none" cap="none" strike="noStrike">
                <a:solidFill>
                  <a:srgbClr val="2B5C44"/>
                </a:solidFill>
                <a:latin typeface="Barlow"/>
                <a:ea typeface="Barlow"/>
                <a:cs typeface="Barlow"/>
                <a:sym typeface="Barlow"/>
              </a:rPr>
              <a:t>Compartilhe uma </a:t>
            </a:r>
            <a:r>
              <a:rPr b="1" i="0" lang="pt-BR" sz="3600" u="none" cap="none" strike="noStrike">
                <a:solidFill>
                  <a:srgbClr val="2B5C44"/>
                </a:solidFill>
                <a:latin typeface="Barlow"/>
                <a:ea typeface="Barlow"/>
                <a:cs typeface="Barlow"/>
                <a:sym typeface="Barlow"/>
              </a:rPr>
              <a:t>maneira de se acalmar</a:t>
            </a:r>
            <a:r>
              <a:rPr b="0" i="0" lang="pt-BR" sz="3600" u="none" cap="none" strike="noStrike">
                <a:solidFill>
                  <a:srgbClr val="2B5C44"/>
                </a:solidFill>
                <a:latin typeface="Barlow"/>
                <a:ea typeface="Barlow"/>
                <a:cs typeface="Barlow"/>
                <a:sym typeface="Barlow"/>
              </a:rPr>
              <a:t> quando se sentir estressado </a:t>
            </a:r>
            <a:endParaRPr b="0" i="0" sz="3600" u="none" cap="none" strike="noStrike">
              <a:solidFill>
                <a:schemeClr val="dk1"/>
              </a:solidFill>
              <a:latin typeface="Barlow"/>
              <a:ea typeface="Barlow"/>
              <a:cs typeface="Barlow"/>
              <a:sym typeface="Barlow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48685C"/>
        </a:solidFill>
      </p:bgPr>
    </p:bg>
    <p:spTree>
      <p:nvGrpSpPr>
        <p:cNvPr id="145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Google Shape;146;p5"/>
          <p:cNvSpPr/>
          <p:nvPr/>
        </p:nvSpPr>
        <p:spPr>
          <a:xfrm>
            <a:off x="457200" y="269640"/>
            <a:ext cx="10514520" cy="132516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Arial"/>
              <a:buNone/>
            </a:pPr>
            <a:r>
              <a:rPr b="0" i="0" lang="pt-BR" sz="4400" u="none" cap="none" strike="noStrike">
                <a:solidFill>
                  <a:schemeClr val="lt1"/>
                </a:solidFill>
                <a:latin typeface="Barlow"/>
                <a:ea typeface="Barlow"/>
                <a:cs typeface="Barlow"/>
                <a:sym typeface="Barlow"/>
              </a:rPr>
              <a:t>Acalme-se:</a:t>
            </a:r>
            <a:endParaRPr b="0" i="0" sz="4400" u="none" cap="none" strike="noStrike">
              <a:solidFill>
                <a:schemeClr val="lt1"/>
              </a:solidFill>
              <a:latin typeface="Barlow"/>
              <a:ea typeface="Barlow"/>
              <a:cs typeface="Barlow"/>
              <a:sym typeface="Barlow"/>
            </a:endParaRPr>
          </a:p>
        </p:txBody>
      </p:sp>
      <p:sp>
        <p:nvSpPr>
          <p:cNvPr id="147" name="Google Shape;147;p5"/>
          <p:cNvSpPr/>
          <p:nvPr/>
        </p:nvSpPr>
        <p:spPr>
          <a:xfrm>
            <a:off x="457200" y="2706480"/>
            <a:ext cx="10514520" cy="132516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200"/>
              <a:buFont typeface="Arial"/>
              <a:buNone/>
            </a:pPr>
            <a:r>
              <a:rPr b="0" i="0" lang="pt-BR" sz="7200" u="none" cap="none" strike="noStrike">
                <a:solidFill>
                  <a:schemeClr val="lt1"/>
                </a:solidFill>
                <a:latin typeface="Barlow"/>
                <a:ea typeface="Barlow"/>
                <a:cs typeface="Barlow"/>
                <a:sym typeface="Barlow"/>
              </a:rPr>
              <a:t>Ahhhhhhh</a:t>
            </a:r>
            <a:endParaRPr b="0" i="0" sz="7200" u="none" cap="none" strike="noStrike">
              <a:solidFill>
                <a:schemeClr val="lt1"/>
              </a:solidFill>
              <a:latin typeface="Barlow"/>
              <a:ea typeface="Barlow"/>
              <a:cs typeface="Barlow"/>
              <a:sym typeface="Barlow"/>
            </a:endParaRPr>
          </a:p>
        </p:txBody>
      </p:sp>
      <p:pic>
        <p:nvPicPr>
          <p:cNvPr id="148" name="Google Shape;148;p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0142837" y="119062"/>
            <a:ext cx="1882474" cy="1547812"/>
          </a:xfrm>
          <a:prstGeom prst="rect">
            <a:avLst/>
          </a:prstGeom>
          <a:noFill/>
          <a:ln>
            <a:noFill/>
          </a:ln>
        </p:spPr>
      </p:pic>
      <p:pic>
        <p:nvPicPr>
          <p:cNvPr id="149" name="Google Shape;149;p5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9111809" y="3929062"/>
            <a:ext cx="2309812" cy="230981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3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p6"/>
          <p:cNvSpPr/>
          <p:nvPr/>
        </p:nvSpPr>
        <p:spPr>
          <a:xfrm>
            <a:off x="552240" y="269640"/>
            <a:ext cx="10514520" cy="132516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Arial"/>
              <a:buNone/>
            </a:pPr>
            <a:r>
              <a:rPr b="0" i="0" lang="pt-BR" sz="4400" u="none" cap="none" strike="noStrike">
                <a:solidFill>
                  <a:srgbClr val="2B5C44"/>
                </a:solidFill>
                <a:latin typeface="Barlow"/>
                <a:ea typeface="Barlow"/>
                <a:cs typeface="Barlow"/>
                <a:sym typeface="Barlow"/>
              </a:rPr>
              <a:t>Design persuasivo...   </a:t>
            </a:r>
            <a:endParaRPr b="0" i="0" sz="4400" u="none" cap="none" strike="noStrike">
              <a:solidFill>
                <a:schemeClr val="dk1"/>
              </a:solidFill>
              <a:latin typeface="Barlow"/>
              <a:ea typeface="Barlow"/>
              <a:cs typeface="Barlow"/>
              <a:sym typeface="Barlow"/>
            </a:endParaRPr>
          </a:p>
        </p:txBody>
      </p:sp>
      <p:sp>
        <p:nvSpPr>
          <p:cNvPr id="155" name="Google Shape;155;p6"/>
          <p:cNvSpPr/>
          <p:nvPr/>
        </p:nvSpPr>
        <p:spPr>
          <a:xfrm>
            <a:off x="552240" y="1825920"/>
            <a:ext cx="10514520" cy="435168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93840" lvl="0" marL="3942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2B5C44"/>
              </a:buClr>
              <a:buSzPts val="2800"/>
              <a:buFont typeface="Arial"/>
              <a:buChar char="•"/>
            </a:pPr>
            <a:r>
              <a:rPr b="0" i="0" lang="pt-BR" sz="2800" u="none" cap="none" strike="noStrike">
                <a:solidFill>
                  <a:srgbClr val="2B5C44"/>
                </a:solidFill>
                <a:latin typeface="Barlow"/>
                <a:ea typeface="Barlow"/>
                <a:cs typeface="Barlow"/>
                <a:sym typeface="Barlow"/>
              </a:rPr>
              <a:t>É encontrado online e na vida real</a:t>
            </a:r>
            <a:endParaRPr b="0" i="0" sz="2800" u="none" cap="none" strike="noStrike">
              <a:solidFill>
                <a:schemeClr val="dk1"/>
              </a:solidFill>
              <a:latin typeface="Barlow"/>
              <a:ea typeface="Barlow"/>
              <a:cs typeface="Barlow"/>
              <a:sym typeface="Barlow"/>
            </a:endParaRPr>
          </a:p>
          <a:p>
            <a:pPr indent="-393840" lvl="0" marL="394200" marR="0" rtl="0" algn="l">
              <a:lnSpc>
                <a:spcPct val="150000"/>
              </a:lnSpc>
              <a:spcBef>
                <a:spcPts val="998"/>
              </a:spcBef>
              <a:spcAft>
                <a:spcPts val="0"/>
              </a:spcAft>
              <a:buClr>
                <a:srgbClr val="2B5C44"/>
              </a:buClr>
              <a:buSzPts val="2800"/>
              <a:buFont typeface="Arial"/>
              <a:buChar char="•"/>
            </a:pPr>
            <a:r>
              <a:rPr b="0" i="0" lang="pt-BR" sz="2800" u="none" cap="none" strike="noStrike">
                <a:solidFill>
                  <a:srgbClr val="2B5C44"/>
                </a:solidFill>
                <a:latin typeface="Barlow"/>
                <a:ea typeface="Barlow"/>
                <a:cs typeface="Barlow"/>
                <a:sym typeface="Barlow"/>
              </a:rPr>
              <a:t>Faz com que as pessoas </a:t>
            </a:r>
            <a:r>
              <a:rPr b="1" i="0" lang="pt-BR" sz="2800" u="none" cap="none" strike="noStrike">
                <a:solidFill>
                  <a:srgbClr val="2B5C44"/>
                </a:solidFill>
                <a:latin typeface="Barlow"/>
                <a:ea typeface="Barlow"/>
                <a:cs typeface="Barlow"/>
                <a:sym typeface="Barlow"/>
              </a:rPr>
              <a:t>façam, pensem ou sintam </a:t>
            </a:r>
            <a:r>
              <a:rPr b="0" i="0" lang="pt-BR" sz="2800" u="none" cap="none" strike="noStrike">
                <a:solidFill>
                  <a:srgbClr val="2B5C44"/>
                </a:solidFill>
                <a:latin typeface="Barlow"/>
                <a:ea typeface="Barlow"/>
                <a:cs typeface="Barlow"/>
                <a:sym typeface="Barlow"/>
              </a:rPr>
              <a:t>algo específico </a:t>
            </a:r>
            <a:endParaRPr b="0" i="0" sz="2800" u="none" cap="none" strike="noStrike">
              <a:solidFill>
                <a:schemeClr val="dk1"/>
              </a:solidFill>
              <a:latin typeface="Barlow"/>
              <a:ea typeface="Barlow"/>
              <a:cs typeface="Barlow"/>
              <a:sym typeface="Barlow"/>
            </a:endParaRPr>
          </a:p>
          <a:p>
            <a:pPr indent="-393840" lvl="0" marL="394200" marR="0" rtl="0" algn="l">
              <a:lnSpc>
                <a:spcPct val="150000"/>
              </a:lnSpc>
              <a:spcBef>
                <a:spcPts val="998"/>
              </a:spcBef>
              <a:spcAft>
                <a:spcPts val="0"/>
              </a:spcAft>
              <a:buClr>
                <a:srgbClr val="2B5C44"/>
              </a:buClr>
              <a:buSzPts val="2800"/>
              <a:buFont typeface="Arial"/>
              <a:buChar char="•"/>
            </a:pPr>
            <a:r>
              <a:rPr b="0" i="0" lang="pt-BR" sz="2800" u="none" cap="none" strike="noStrike">
                <a:solidFill>
                  <a:srgbClr val="2B5C44"/>
                </a:solidFill>
                <a:latin typeface="Barlow"/>
                <a:ea typeface="Barlow"/>
                <a:cs typeface="Barlow"/>
                <a:sym typeface="Barlow"/>
              </a:rPr>
              <a:t>Pode ser bom, ruim ou intermediário </a:t>
            </a:r>
            <a:endParaRPr b="0" i="0" sz="2800" u="none" cap="none" strike="noStrike">
              <a:solidFill>
                <a:schemeClr val="dk1"/>
              </a:solidFill>
              <a:latin typeface="Barlow"/>
              <a:ea typeface="Barlow"/>
              <a:cs typeface="Barlow"/>
              <a:sym typeface="Barlow"/>
            </a:endParaRPr>
          </a:p>
          <a:p>
            <a:pPr indent="0" lvl="0" marL="0" marR="0" rtl="0" algn="l">
              <a:lnSpc>
                <a:spcPct val="150000"/>
              </a:lnSpc>
              <a:spcBef>
                <a:spcPts val="998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chemeClr val="dk1"/>
              </a:solidFill>
              <a:latin typeface="Barlow"/>
              <a:ea typeface="Barlow"/>
              <a:cs typeface="Barlow"/>
              <a:sym typeface="Barlow"/>
            </a:endParaRPr>
          </a:p>
          <a:p>
            <a:pPr indent="0" lvl="0" marL="0" marR="0" rtl="0" algn="r">
              <a:lnSpc>
                <a:spcPct val="150000"/>
              </a:lnSpc>
              <a:spcBef>
                <a:spcPts val="998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0" i="0" lang="pt-BR" sz="2800" u="none" cap="none" strike="noStrike">
                <a:solidFill>
                  <a:srgbClr val="2B5C44"/>
                </a:solidFill>
                <a:latin typeface="Barlow"/>
                <a:ea typeface="Barlow"/>
                <a:cs typeface="Barlow"/>
                <a:sym typeface="Barlow"/>
              </a:rPr>
              <a:t>Vamos conferir alguns exemplos... </a:t>
            </a:r>
            <a:endParaRPr b="0" i="0" sz="2800" u="none" cap="none" strike="noStrike">
              <a:solidFill>
                <a:schemeClr val="dk1"/>
              </a:solidFill>
              <a:latin typeface="Barlow"/>
              <a:ea typeface="Barlow"/>
              <a:cs typeface="Barlow"/>
              <a:sym typeface="Barlow"/>
            </a:endParaRPr>
          </a:p>
        </p:txBody>
      </p:sp>
      <p:pic>
        <p:nvPicPr>
          <p:cNvPr id="156" name="Google Shape;156;p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0278000" y="52200"/>
            <a:ext cx="1884240" cy="161892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0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1" name="Google Shape;161;p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411103" y="312084"/>
            <a:ext cx="4470028" cy="5960037"/>
          </a:xfrm>
          <a:prstGeom prst="rect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162" name="Google Shape;162;p7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274366" y="5030360"/>
            <a:ext cx="1884240" cy="1618920"/>
          </a:xfrm>
          <a:prstGeom prst="rect">
            <a:avLst/>
          </a:prstGeom>
          <a:noFill/>
          <a:ln>
            <a:noFill/>
          </a:ln>
        </p:spPr>
      </p:pic>
      <p:pic>
        <p:nvPicPr>
          <p:cNvPr id="163" name="Google Shape;163;p7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274366" y="779348"/>
            <a:ext cx="7425050" cy="3875320"/>
          </a:xfrm>
          <a:prstGeom prst="rect">
            <a:avLst/>
          </a:prstGeom>
          <a:noFill/>
          <a:ln cap="flat" cmpd="sng" w="126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pic>
      <p:sp>
        <p:nvSpPr>
          <p:cNvPr id="164" name="Google Shape;164;p7"/>
          <p:cNvSpPr/>
          <p:nvPr/>
        </p:nvSpPr>
        <p:spPr>
          <a:xfrm>
            <a:off x="7406179" y="6398211"/>
            <a:ext cx="4541130" cy="39627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pt-BR" sz="1400" u="none" cap="none" strike="noStrike">
                <a:solidFill>
                  <a:schemeClr val="dk1"/>
                </a:solidFill>
                <a:latin typeface="Barlow"/>
                <a:ea typeface="Barlow"/>
                <a:cs typeface="Barlow"/>
                <a:sym typeface="Barlow"/>
              </a:rPr>
              <a:t>Photo source: Septa Metro, Populous Activate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8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9" name="Google Shape;169;p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333080" y="2059560"/>
            <a:ext cx="9524520" cy="2857320"/>
          </a:xfrm>
          <a:prstGeom prst="rect">
            <a:avLst/>
          </a:prstGeom>
          <a:noFill/>
          <a:ln>
            <a:noFill/>
          </a:ln>
        </p:spPr>
      </p:pic>
      <p:pic>
        <p:nvPicPr>
          <p:cNvPr id="170" name="Google Shape;170;p8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0278000" y="52200"/>
            <a:ext cx="1884240" cy="161892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4" name="Shape 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Google Shape;175;p9"/>
          <p:cNvSpPr/>
          <p:nvPr/>
        </p:nvSpPr>
        <p:spPr>
          <a:xfrm>
            <a:off x="838080" y="365040"/>
            <a:ext cx="10514520" cy="132516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Arial"/>
              <a:buNone/>
            </a:pPr>
            <a:r>
              <a:rPr b="0" i="0" lang="pt-BR" sz="4400" u="none" cap="none" strike="noStrike">
                <a:solidFill>
                  <a:srgbClr val="2B5C44"/>
                </a:solidFill>
                <a:latin typeface="Barlow"/>
                <a:ea typeface="Barlow"/>
                <a:cs typeface="Barlow"/>
                <a:sym typeface="Barlow"/>
              </a:rPr>
              <a:t>Design sorrateiro ou insistente </a:t>
            </a:r>
            <a:endParaRPr b="0" i="0" sz="4400" u="none" cap="none" strike="noStrike">
              <a:solidFill>
                <a:schemeClr val="dk1"/>
              </a:solidFill>
              <a:latin typeface="Barlow"/>
              <a:ea typeface="Barlow"/>
              <a:cs typeface="Barlow"/>
              <a:sym typeface="Barlow"/>
            </a:endParaRPr>
          </a:p>
        </p:txBody>
      </p:sp>
      <p:sp>
        <p:nvSpPr>
          <p:cNvPr id="176" name="Google Shape;176;p9"/>
          <p:cNvSpPr/>
          <p:nvPr/>
        </p:nvSpPr>
        <p:spPr>
          <a:xfrm>
            <a:off x="1677480" y="1690200"/>
            <a:ext cx="10514520" cy="435168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93840" lvl="0" marL="3942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2B5C44"/>
              </a:buClr>
              <a:buSzPts val="2800"/>
              <a:buFont typeface="Arial"/>
              <a:buChar char="•"/>
            </a:pPr>
            <a:r>
              <a:rPr b="0" i="0" lang="pt-BR" sz="2800" u="none" cap="none" strike="noStrike">
                <a:solidFill>
                  <a:srgbClr val="2B5C44"/>
                </a:solidFill>
                <a:latin typeface="Barlow"/>
                <a:ea typeface="Barlow"/>
                <a:cs typeface="Barlow"/>
                <a:sym typeface="Barlow"/>
              </a:rPr>
              <a:t>Design Persuasivo pode cair na categoria de “truques </a:t>
            </a:r>
            <a:r>
              <a:rPr b="0" i="1" lang="pt-BR" sz="2800" u="none" cap="none" strike="noStrike">
                <a:solidFill>
                  <a:srgbClr val="2B5C44"/>
                </a:solidFill>
                <a:latin typeface="Barlow"/>
                <a:ea typeface="Barlow"/>
                <a:cs typeface="Barlow"/>
                <a:sym typeface="Barlow"/>
              </a:rPr>
              <a:t> de </a:t>
            </a:r>
            <a:r>
              <a:rPr b="0" i="0" lang="pt-BR" sz="2800" u="none" cap="none" strike="noStrike">
                <a:solidFill>
                  <a:srgbClr val="2B5C44"/>
                </a:solidFill>
                <a:latin typeface="Barlow"/>
                <a:ea typeface="Barlow"/>
                <a:cs typeface="Barlow"/>
                <a:sym typeface="Barlow"/>
              </a:rPr>
              <a:t>Design” </a:t>
            </a:r>
            <a:endParaRPr b="0" i="0" sz="2800" u="none" cap="none" strike="noStrike">
              <a:solidFill>
                <a:schemeClr val="dk1"/>
              </a:solidFill>
              <a:latin typeface="Barlow"/>
              <a:ea typeface="Barlow"/>
              <a:cs typeface="Barlow"/>
              <a:sym typeface="Barlow"/>
            </a:endParaRPr>
          </a:p>
          <a:p>
            <a:pPr indent="-393840" lvl="0" marL="394200" marR="0" rtl="0" algn="l">
              <a:lnSpc>
                <a:spcPct val="150000"/>
              </a:lnSpc>
              <a:spcBef>
                <a:spcPts val="998"/>
              </a:spcBef>
              <a:spcAft>
                <a:spcPts val="0"/>
              </a:spcAft>
              <a:buClr>
                <a:srgbClr val="2B5C44"/>
              </a:buClr>
              <a:buSzPts val="2800"/>
              <a:buFont typeface="Arial"/>
              <a:buChar char="•"/>
            </a:pPr>
            <a:r>
              <a:rPr b="0" i="0" lang="pt-BR" sz="2800" u="none" cap="none" strike="noStrike">
                <a:solidFill>
                  <a:srgbClr val="2B5C44"/>
                </a:solidFill>
                <a:latin typeface="Barlow"/>
                <a:ea typeface="Barlow"/>
                <a:cs typeface="Barlow"/>
                <a:sym typeface="Barlow"/>
              </a:rPr>
              <a:t>Esses designs te fazem</a:t>
            </a:r>
            <a:endParaRPr b="0" i="0" sz="2800" u="none" cap="none" strike="noStrike">
              <a:solidFill>
                <a:schemeClr val="dk1"/>
              </a:solidFill>
              <a:latin typeface="Barlow"/>
              <a:ea typeface="Barlow"/>
              <a:cs typeface="Barlow"/>
              <a:sym typeface="Barlow"/>
            </a:endParaRPr>
          </a:p>
          <a:p>
            <a:pPr indent="-393840" lvl="2" marL="794160" marR="0" rtl="0" algn="l">
              <a:lnSpc>
                <a:spcPct val="150000"/>
              </a:lnSpc>
              <a:spcBef>
                <a:spcPts val="998"/>
              </a:spcBef>
              <a:spcAft>
                <a:spcPts val="0"/>
              </a:spcAft>
              <a:buClr>
                <a:srgbClr val="2B5C44"/>
              </a:buClr>
              <a:buSzPts val="2800"/>
              <a:buFont typeface="Arial"/>
              <a:buChar char="•"/>
            </a:pPr>
            <a:r>
              <a:rPr b="1" i="0" lang="pt-BR" sz="2800" u="none" cap="none" strike="noStrike">
                <a:solidFill>
                  <a:srgbClr val="2B5C44"/>
                </a:solidFill>
                <a:latin typeface="Barlow"/>
                <a:ea typeface="Barlow"/>
                <a:cs typeface="Barlow"/>
                <a:sym typeface="Barlow"/>
              </a:rPr>
              <a:t>Inscrever-se </a:t>
            </a:r>
            <a:r>
              <a:rPr b="0" i="0" lang="pt-BR" sz="2800" u="none" cap="none" strike="noStrike">
                <a:solidFill>
                  <a:srgbClr val="2B5C44"/>
                </a:solidFill>
                <a:latin typeface="Barlow"/>
                <a:ea typeface="Barlow"/>
                <a:cs typeface="Barlow"/>
                <a:sym typeface="Barlow"/>
              </a:rPr>
              <a:t>para alguma coisa, </a:t>
            </a:r>
            <a:r>
              <a:rPr b="1" i="0" lang="pt-BR" sz="2800" u="none" cap="none" strike="noStrike">
                <a:solidFill>
                  <a:srgbClr val="2B5C44"/>
                </a:solidFill>
                <a:latin typeface="Barlow"/>
                <a:ea typeface="Barlow"/>
                <a:cs typeface="Barlow"/>
                <a:sym typeface="Barlow"/>
              </a:rPr>
              <a:t>comprar </a:t>
            </a:r>
            <a:r>
              <a:rPr b="0" i="0" lang="pt-BR" sz="2800" u="none" cap="none" strike="noStrike">
                <a:solidFill>
                  <a:srgbClr val="2B5C44"/>
                </a:solidFill>
                <a:latin typeface="Barlow"/>
                <a:ea typeface="Barlow"/>
                <a:cs typeface="Barlow"/>
                <a:sym typeface="Barlow"/>
              </a:rPr>
              <a:t>algo, ou </a:t>
            </a:r>
            <a:r>
              <a:rPr b="1" i="0" lang="pt-BR" sz="2800" u="none" cap="none" strike="noStrike">
                <a:solidFill>
                  <a:srgbClr val="2B5C44"/>
                </a:solidFill>
                <a:latin typeface="Barlow"/>
                <a:ea typeface="Barlow"/>
                <a:cs typeface="Barlow"/>
                <a:sym typeface="Barlow"/>
              </a:rPr>
              <a:t>dar</a:t>
            </a:r>
            <a:r>
              <a:rPr b="0" i="0" lang="pt-BR" sz="2800" u="none" cap="none" strike="noStrike">
                <a:solidFill>
                  <a:srgbClr val="2B5C44"/>
                </a:solidFill>
                <a:latin typeface="Barlow"/>
                <a:ea typeface="Barlow"/>
                <a:cs typeface="Barlow"/>
                <a:sym typeface="Barlow"/>
              </a:rPr>
              <a:t> mais informações pessoais do que você gostaria.</a:t>
            </a:r>
            <a:endParaRPr b="0" i="0" sz="2800" u="none" cap="none" strike="noStrike">
              <a:solidFill>
                <a:schemeClr val="dk1"/>
              </a:solidFill>
              <a:latin typeface="Barlow"/>
              <a:ea typeface="Barlow"/>
              <a:cs typeface="Barlow"/>
              <a:sym typeface="Barlow"/>
            </a:endParaRPr>
          </a:p>
        </p:txBody>
      </p:sp>
      <p:pic>
        <p:nvPicPr>
          <p:cNvPr id="177" name="Google Shape;177;p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0278000" y="52200"/>
            <a:ext cx="1884240" cy="161892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1" name="Shape 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2" name="Google Shape;182;p10"/>
          <p:cNvPicPr preferRelativeResize="0"/>
          <p:nvPr/>
        </p:nvPicPr>
        <p:blipFill rotWithShape="1">
          <a:blip r:embed="rId3">
            <a:alphaModFix/>
          </a:blip>
          <a:srcRect b="22999" l="0" r="0" t="0"/>
          <a:stretch/>
        </p:blipFill>
        <p:spPr>
          <a:xfrm>
            <a:off x="186512" y="950856"/>
            <a:ext cx="10091487" cy="5776818"/>
          </a:xfrm>
          <a:prstGeom prst="rect">
            <a:avLst/>
          </a:prstGeom>
          <a:noFill/>
          <a:ln>
            <a:noFill/>
          </a:ln>
        </p:spPr>
      </p:pic>
      <p:pic>
        <p:nvPicPr>
          <p:cNvPr id="183" name="Google Shape;183;p10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0278000" y="52200"/>
            <a:ext cx="1884240" cy="161892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7" name="Shape 1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8" name="Google Shape;188;p11"/>
          <p:cNvPicPr preferRelativeResize="0"/>
          <p:nvPr/>
        </p:nvPicPr>
        <p:blipFill rotWithShape="1">
          <a:blip r:embed="rId3">
            <a:alphaModFix/>
          </a:blip>
          <a:srcRect b="0" l="26514" r="9037" t="0"/>
          <a:stretch/>
        </p:blipFill>
        <p:spPr>
          <a:xfrm>
            <a:off x="734242" y="603473"/>
            <a:ext cx="6957720" cy="5687640"/>
          </a:xfrm>
          <a:prstGeom prst="rect">
            <a:avLst/>
          </a:prstGeom>
          <a:noFill/>
          <a:ln>
            <a:noFill/>
          </a:ln>
        </p:spPr>
      </p:pic>
      <p:pic>
        <p:nvPicPr>
          <p:cNvPr id="189" name="Google Shape;189;p11"/>
          <p:cNvPicPr preferRelativeResize="0"/>
          <p:nvPr/>
        </p:nvPicPr>
        <p:blipFill rotWithShape="1">
          <a:blip r:embed="rId4">
            <a:alphaModFix/>
          </a:blip>
          <a:srcRect b="8161" l="18182" r="18775" t="0"/>
          <a:stretch/>
        </p:blipFill>
        <p:spPr>
          <a:xfrm>
            <a:off x="8196343" y="2333227"/>
            <a:ext cx="2130120" cy="3103560"/>
          </a:xfrm>
          <a:prstGeom prst="rect">
            <a:avLst/>
          </a:prstGeom>
          <a:noFill/>
          <a:ln>
            <a:noFill/>
          </a:ln>
        </p:spPr>
      </p:pic>
      <p:pic>
        <p:nvPicPr>
          <p:cNvPr id="190" name="Google Shape;190;p11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0278000" y="52200"/>
            <a:ext cx="1884240" cy="161892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4" name="Shape 1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5" name="Google Shape;195;p12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0278000" y="52200"/>
            <a:ext cx="1884240" cy="1618920"/>
          </a:xfrm>
          <a:prstGeom prst="rect">
            <a:avLst/>
          </a:prstGeom>
          <a:noFill/>
          <a:ln>
            <a:noFill/>
          </a:ln>
        </p:spPr>
      </p:pic>
      <p:pic>
        <p:nvPicPr>
          <p:cNvPr id="196" name="Google Shape;196;p12"/>
          <p:cNvPicPr preferRelativeResize="0"/>
          <p:nvPr/>
        </p:nvPicPr>
        <p:blipFill rotWithShape="1">
          <a:blip r:embed="rId5">
            <a:alphaModFix/>
          </a:blip>
          <a:srcRect b="32044" l="43054" r="15210" t="19625"/>
          <a:stretch/>
        </p:blipFill>
        <p:spPr>
          <a:xfrm>
            <a:off x="1345841" y="770725"/>
            <a:ext cx="8195400" cy="534203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48685C"/>
        </a:solidFill>
      </p:bgPr>
    </p:bg>
    <p:spTree>
      <p:nvGrpSpPr>
        <p:cNvPr id="200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Google Shape;201;p13"/>
          <p:cNvSpPr/>
          <p:nvPr/>
        </p:nvSpPr>
        <p:spPr>
          <a:xfrm>
            <a:off x="457200" y="269640"/>
            <a:ext cx="10514520" cy="132516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Arial"/>
              <a:buNone/>
            </a:pPr>
            <a:r>
              <a:rPr b="0" i="0" lang="pt-BR" sz="4400" u="none" cap="none" strike="noStrike">
                <a:solidFill>
                  <a:schemeClr val="lt1"/>
                </a:solidFill>
                <a:latin typeface="Barlow"/>
                <a:ea typeface="Barlow"/>
                <a:cs typeface="Barlow"/>
                <a:sym typeface="Barlow"/>
              </a:rPr>
              <a:t>Acalme-se:</a:t>
            </a:r>
            <a:endParaRPr b="0" i="0" sz="4400" u="none" cap="none" strike="noStrike">
              <a:solidFill>
                <a:schemeClr val="lt1"/>
              </a:solidFill>
              <a:latin typeface="Barlow"/>
              <a:ea typeface="Barlow"/>
              <a:cs typeface="Barlow"/>
              <a:sym typeface="Barlow"/>
            </a:endParaRPr>
          </a:p>
        </p:txBody>
      </p:sp>
      <p:pic>
        <p:nvPicPr>
          <p:cNvPr id="202" name="Google Shape;202;p1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104200" y="1595160"/>
            <a:ext cx="7619760" cy="5076360"/>
          </a:xfrm>
          <a:prstGeom prst="rect">
            <a:avLst/>
          </a:prstGeom>
          <a:noFill/>
          <a:ln>
            <a:noFill/>
          </a:ln>
        </p:spPr>
      </p:pic>
      <p:pic>
        <p:nvPicPr>
          <p:cNvPr id="203" name="Google Shape;203;p13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0142836" y="119061"/>
            <a:ext cx="1882473" cy="154781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7" name="Shape 2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" name="Google Shape;208;p14"/>
          <p:cNvSpPr/>
          <p:nvPr/>
        </p:nvSpPr>
        <p:spPr>
          <a:xfrm>
            <a:off x="7660080" y="1695600"/>
            <a:ext cx="3390480" cy="4838400"/>
          </a:xfrm>
          <a:prstGeom prst="rect">
            <a:avLst/>
          </a:prstGeom>
          <a:solidFill>
            <a:srgbClr val="175C43"/>
          </a:solidFill>
          <a:ln cap="flat" cmpd="sng" w="25400">
            <a:solidFill>
              <a:srgbClr val="175C4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9" name="Google Shape;209;p14"/>
          <p:cNvSpPr/>
          <p:nvPr/>
        </p:nvSpPr>
        <p:spPr>
          <a:xfrm>
            <a:off x="4135680" y="1695600"/>
            <a:ext cx="3390480" cy="4838400"/>
          </a:xfrm>
          <a:prstGeom prst="rect">
            <a:avLst/>
          </a:prstGeom>
          <a:solidFill>
            <a:srgbClr val="175C43"/>
          </a:solidFill>
          <a:ln cap="flat" cmpd="sng" w="25400">
            <a:solidFill>
              <a:srgbClr val="175C4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0" name="Google Shape;210;p14"/>
          <p:cNvSpPr/>
          <p:nvPr/>
        </p:nvSpPr>
        <p:spPr>
          <a:xfrm>
            <a:off x="611640" y="1695600"/>
            <a:ext cx="3390480" cy="4838400"/>
          </a:xfrm>
          <a:prstGeom prst="rect">
            <a:avLst/>
          </a:prstGeom>
          <a:solidFill>
            <a:srgbClr val="175C43"/>
          </a:solidFill>
          <a:ln cap="flat" cmpd="sng" w="25400">
            <a:solidFill>
              <a:srgbClr val="175C4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1" name="Google Shape;211;p14"/>
          <p:cNvSpPr/>
          <p:nvPr/>
        </p:nvSpPr>
        <p:spPr>
          <a:xfrm>
            <a:off x="457200" y="269640"/>
            <a:ext cx="10514520" cy="132516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Arial"/>
              <a:buNone/>
            </a:pPr>
            <a:r>
              <a:rPr b="0" i="0" lang="pt-BR" sz="4400" u="none" cap="none" strike="noStrike">
                <a:solidFill>
                  <a:srgbClr val="2B5C44"/>
                </a:solidFill>
                <a:latin typeface="Barlow"/>
                <a:ea typeface="Barlow"/>
                <a:cs typeface="Barlow"/>
                <a:sym typeface="Barlow"/>
              </a:rPr>
              <a:t>Truques de Design podem nos causar...</a:t>
            </a:r>
            <a:endParaRPr b="0" i="0" sz="4400" u="none" cap="none" strike="noStrike">
              <a:solidFill>
                <a:schemeClr val="dk1"/>
              </a:solidFill>
              <a:latin typeface="Barlow"/>
              <a:ea typeface="Barlow"/>
              <a:cs typeface="Barlow"/>
              <a:sym typeface="Barlow"/>
            </a:endParaRPr>
          </a:p>
        </p:txBody>
      </p:sp>
      <p:sp>
        <p:nvSpPr>
          <p:cNvPr id="212" name="Google Shape;212;p14"/>
          <p:cNvSpPr/>
          <p:nvPr/>
        </p:nvSpPr>
        <p:spPr>
          <a:xfrm>
            <a:off x="8329632" y="1955267"/>
            <a:ext cx="2090861" cy="145711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1" i="0" lang="pt-BR" sz="2800" u="none" cap="none" strike="noStrike">
                <a:solidFill>
                  <a:srgbClr val="FFFFFF"/>
                </a:solidFill>
                <a:latin typeface="Barlow"/>
                <a:ea typeface="Barlow"/>
                <a:cs typeface="Barlow"/>
                <a:sym typeface="Barlow"/>
              </a:rPr>
              <a:t>PERDER NOSSO CAMINHO </a:t>
            </a:r>
            <a:endParaRPr b="1" i="0" sz="2800" u="none" cap="none" strike="noStrike">
              <a:solidFill>
                <a:schemeClr val="dk1"/>
              </a:solidFill>
              <a:latin typeface="Barlow"/>
              <a:ea typeface="Barlow"/>
              <a:cs typeface="Barlow"/>
              <a:sym typeface="Barlow"/>
            </a:endParaRPr>
          </a:p>
        </p:txBody>
      </p:sp>
      <p:sp>
        <p:nvSpPr>
          <p:cNvPr id="213" name="Google Shape;213;p14"/>
          <p:cNvSpPr/>
          <p:nvPr/>
        </p:nvSpPr>
        <p:spPr>
          <a:xfrm>
            <a:off x="1107720" y="2002680"/>
            <a:ext cx="2499120" cy="94464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1" i="0" lang="pt-BR" sz="2800" u="none" cap="none" strike="noStrike">
                <a:solidFill>
                  <a:srgbClr val="FFFFFF"/>
                </a:solidFill>
                <a:latin typeface="Barlow"/>
                <a:ea typeface="Barlow"/>
                <a:cs typeface="Barlow"/>
                <a:sym typeface="Barlow"/>
              </a:rPr>
              <a:t>CLICAR POR ENGANO</a:t>
            </a:r>
            <a:endParaRPr b="1" i="0" sz="2800" u="none" cap="none" strike="noStrike">
              <a:solidFill>
                <a:schemeClr val="dk1"/>
              </a:solidFill>
              <a:latin typeface="Barlow"/>
              <a:ea typeface="Barlow"/>
              <a:cs typeface="Barlow"/>
              <a:sym typeface="Barlow"/>
            </a:endParaRPr>
          </a:p>
        </p:txBody>
      </p:sp>
      <p:pic>
        <p:nvPicPr>
          <p:cNvPr id="214" name="Google Shape;214;p1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0278000" y="52200"/>
            <a:ext cx="1884240" cy="1618920"/>
          </a:xfrm>
          <a:prstGeom prst="rect">
            <a:avLst/>
          </a:prstGeom>
          <a:noFill/>
          <a:ln>
            <a:noFill/>
          </a:ln>
        </p:spPr>
      </p:pic>
      <p:sp>
        <p:nvSpPr>
          <p:cNvPr id="215" name="Google Shape;215;p14"/>
          <p:cNvSpPr/>
          <p:nvPr/>
        </p:nvSpPr>
        <p:spPr>
          <a:xfrm>
            <a:off x="4547880" y="1962720"/>
            <a:ext cx="2498400" cy="94464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1" i="0" lang="pt-BR" sz="2800" u="none" cap="none" strike="noStrike">
                <a:solidFill>
                  <a:srgbClr val="FFFFFF"/>
                </a:solidFill>
                <a:latin typeface="Barlow"/>
                <a:ea typeface="Barlow"/>
                <a:cs typeface="Barlow"/>
                <a:sym typeface="Barlow"/>
              </a:rPr>
              <a:t>GASTAR MAIS DINHEIRO </a:t>
            </a:r>
            <a:endParaRPr b="1" i="0" sz="2800" u="none" cap="none" strike="noStrike">
              <a:solidFill>
                <a:schemeClr val="dk1"/>
              </a:solidFill>
              <a:latin typeface="Barlow"/>
              <a:ea typeface="Barlow"/>
              <a:cs typeface="Barlow"/>
              <a:sym typeface="Barlow"/>
            </a:endParaRPr>
          </a:p>
        </p:txBody>
      </p:sp>
      <p:pic>
        <p:nvPicPr>
          <p:cNvPr id="216" name="Google Shape;216;p14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107720" y="3215880"/>
            <a:ext cx="2585654" cy="2585654"/>
          </a:xfrm>
          <a:prstGeom prst="rect">
            <a:avLst/>
          </a:prstGeom>
          <a:noFill/>
          <a:ln>
            <a:noFill/>
          </a:ln>
        </p:spPr>
      </p:pic>
      <p:pic>
        <p:nvPicPr>
          <p:cNvPr id="217" name="Google Shape;217;p14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7778407" y="3045562"/>
            <a:ext cx="3193312" cy="3193312"/>
          </a:xfrm>
          <a:prstGeom prst="rect">
            <a:avLst/>
          </a:prstGeom>
          <a:noFill/>
          <a:ln>
            <a:noFill/>
          </a:ln>
        </p:spPr>
      </p:pic>
      <p:pic>
        <p:nvPicPr>
          <p:cNvPr id="218" name="Google Shape;218;p14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4067575" y="2601269"/>
            <a:ext cx="3526687" cy="352668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2" name="Shape 2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" name="Google Shape;223;p15"/>
          <p:cNvSpPr/>
          <p:nvPr/>
        </p:nvSpPr>
        <p:spPr>
          <a:xfrm>
            <a:off x="7660080" y="1671119"/>
            <a:ext cx="3390480" cy="4838400"/>
          </a:xfrm>
          <a:prstGeom prst="rect">
            <a:avLst/>
          </a:prstGeom>
          <a:solidFill>
            <a:srgbClr val="92D050"/>
          </a:solidFill>
          <a:ln cap="flat" cmpd="sng" w="25400">
            <a:solidFill>
              <a:srgbClr val="92D05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4" name="Google Shape;224;p15"/>
          <p:cNvSpPr/>
          <p:nvPr/>
        </p:nvSpPr>
        <p:spPr>
          <a:xfrm>
            <a:off x="4135680" y="1671119"/>
            <a:ext cx="3390480" cy="4838400"/>
          </a:xfrm>
          <a:prstGeom prst="rect">
            <a:avLst/>
          </a:prstGeom>
          <a:solidFill>
            <a:srgbClr val="92D050"/>
          </a:solidFill>
          <a:ln cap="flat" cmpd="sng" w="25400">
            <a:solidFill>
              <a:srgbClr val="92D05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5" name="Google Shape;225;p15"/>
          <p:cNvSpPr/>
          <p:nvPr/>
        </p:nvSpPr>
        <p:spPr>
          <a:xfrm>
            <a:off x="611639" y="1671119"/>
            <a:ext cx="3390480" cy="4838400"/>
          </a:xfrm>
          <a:prstGeom prst="rect">
            <a:avLst/>
          </a:prstGeom>
          <a:solidFill>
            <a:srgbClr val="92D050"/>
          </a:solidFill>
          <a:ln cap="flat" cmpd="sng" w="25400">
            <a:solidFill>
              <a:srgbClr val="92D05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6" name="Google Shape;226;p15"/>
          <p:cNvSpPr/>
          <p:nvPr/>
        </p:nvSpPr>
        <p:spPr>
          <a:xfrm>
            <a:off x="457200" y="269640"/>
            <a:ext cx="10514520" cy="132516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Arial"/>
              <a:buNone/>
            </a:pPr>
            <a:r>
              <a:rPr b="0" i="0" lang="pt-BR" sz="4400" u="none" cap="none" strike="noStrike">
                <a:solidFill>
                  <a:srgbClr val="2B5C44"/>
                </a:solidFill>
                <a:latin typeface="Barlow"/>
                <a:ea typeface="Barlow"/>
                <a:cs typeface="Barlow"/>
                <a:sym typeface="Barlow"/>
              </a:rPr>
              <a:t>Como respondemos ao Estresse...</a:t>
            </a:r>
            <a:endParaRPr b="0" i="0" sz="4400" u="none" cap="none" strike="noStrike">
              <a:solidFill>
                <a:schemeClr val="dk1"/>
              </a:solidFill>
              <a:latin typeface="Barlow"/>
              <a:ea typeface="Barlow"/>
              <a:cs typeface="Barlow"/>
              <a:sym typeface="Barlow"/>
            </a:endParaRPr>
          </a:p>
        </p:txBody>
      </p:sp>
      <p:sp>
        <p:nvSpPr>
          <p:cNvPr id="227" name="Google Shape;227;p15"/>
          <p:cNvSpPr/>
          <p:nvPr/>
        </p:nvSpPr>
        <p:spPr>
          <a:xfrm>
            <a:off x="968040" y="1785600"/>
            <a:ext cx="2496960" cy="51768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1" i="0" lang="pt-BR" sz="2800" u="none" cap="none" strike="noStrike">
                <a:solidFill>
                  <a:srgbClr val="48685C"/>
                </a:solidFill>
                <a:latin typeface="Barlow"/>
                <a:ea typeface="Barlow"/>
                <a:cs typeface="Barlow"/>
                <a:sym typeface="Barlow"/>
              </a:rPr>
              <a:t>LUTA</a:t>
            </a:r>
            <a:endParaRPr b="1" i="0" sz="2800" u="none" cap="none" strike="noStrike">
              <a:solidFill>
                <a:srgbClr val="48685C"/>
              </a:solidFill>
              <a:latin typeface="Barlow"/>
              <a:ea typeface="Barlow"/>
              <a:cs typeface="Barlow"/>
              <a:sym typeface="Barlow"/>
            </a:endParaRPr>
          </a:p>
        </p:txBody>
      </p:sp>
      <p:sp>
        <p:nvSpPr>
          <p:cNvPr id="228" name="Google Shape;228;p15"/>
          <p:cNvSpPr/>
          <p:nvPr/>
        </p:nvSpPr>
        <p:spPr>
          <a:xfrm>
            <a:off x="4572360" y="1829520"/>
            <a:ext cx="2497320" cy="51768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1" i="0" lang="pt-BR" sz="2800" u="none" cap="none" strike="noStrike">
                <a:solidFill>
                  <a:srgbClr val="48685C"/>
                </a:solidFill>
                <a:latin typeface="Barlow"/>
                <a:ea typeface="Barlow"/>
                <a:cs typeface="Barlow"/>
                <a:sym typeface="Barlow"/>
              </a:rPr>
              <a:t>FOGE</a:t>
            </a:r>
            <a:endParaRPr b="1" i="0" sz="2800" u="none" cap="none" strike="noStrike">
              <a:solidFill>
                <a:srgbClr val="48685C"/>
              </a:solidFill>
              <a:latin typeface="Barlow"/>
              <a:ea typeface="Barlow"/>
              <a:cs typeface="Barlow"/>
              <a:sym typeface="Barlow"/>
            </a:endParaRPr>
          </a:p>
        </p:txBody>
      </p:sp>
      <p:sp>
        <p:nvSpPr>
          <p:cNvPr id="229" name="Google Shape;229;p15"/>
          <p:cNvSpPr/>
          <p:nvPr/>
        </p:nvSpPr>
        <p:spPr>
          <a:xfrm>
            <a:off x="8050320" y="1829520"/>
            <a:ext cx="2497320" cy="51768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1" i="0" lang="pt-BR" sz="2800" u="none" cap="none" strike="noStrike">
                <a:solidFill>
                  <a:srgbClr val="48685C"/>
                </a:solidFill>
                <a:latin typeface="Barlow"/>
                <a:ea typeface="Barlow"/>
                <a:cs typeface="Barlow"/>
                <a:sym typeface="Barlow"/>
              </a:rPr>
              <a:t>CONGELA</a:t>
            </a:r>
            <a:endParaRPr b="1" i="0" sz="2800" u="none" cap="none" strike="noStrike">
              <a:solidFill>
                <a:srgbClr val="48685C"/>
              </a:solidFill>
              <a:latin typeface="Barlow"/>
              <a:ea typeface="Barlow"/>
              <a:cs typeface="Barlow"/>
              <a:sym typeface="Barlow"/>
            </a:endParaRPr>
          </a:p>
        </p:txBody>
      </p:sp>
      <p:pic>
        <p:nvPicPr>
          <p:cNvPr id="230" name="Google Shape;230;p1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0278000" y="52200"/>
            <a:ext cx="1884240" cy="1618920"/>
          </a:xfrm>
          <a:prstGeom prst="rect">
            <a:avLst/>
          </a:prstGeom>
          <a:noFill/>
          <a:ln>
            <a:noFill/>
          </a:ln>
        </p:spPr>
      </p:pic>
      <p:pic>
        <p:nvPicPr>
          <p:cNvPr id="231" name="Google Shape;231;p15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 flipH="1">
            <a:off x="5162009" y="3143250"/>
            <a:ext cx="2364149" cy="2171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32" name="Google Shape;232;p15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8364899" y="3081464"/>
            <a:ext cx="1061910" cy="1061910"/>
          </a:xfrm>
          <a:prstGeom prst="rect">
            <a:avLst/>
          </a:prstGeom>
          <a:noFill/>
          <a:ln>
            <a:noFill/>
          </a:ln>
        </p:spPr>
      </p:pic>
      <p:pic>
        <p:nvPicPr>
          <p:cNvPr id="233" name="Google Shape;233;p15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630270" y="3276599"/>
            <a:ext cx="1790699" cy="1790699"/>
          </a:xfrm>
          <a:prstGeom prst="rect">
            <a:avLst/>
          </a:prstGeom>
          <a:noFill/>
          <a:ln>
            <a:noFill/>
          </a:ln>
        </p:spPr>
      </p:pic>
      <p:pic>
        <p:nvPicPr>
          <p:cNvPr id="234" name="Google Shape;234;p15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4154519" y="3276598"/>
            <a:ext cx="1790699" cy="1790699"/>
          </a:xfrm>
          <a:prstGeom prst="rect">
            <a:avLst/>
          </a:prstGeom>
          <a:noFill/>
          <a:ln>
            <a:noFill/>
          </a:ln>
        </p:spPr>
      </p:pic>
      <p:pic>
        <p:nvPicPr>
          <p:cNvPr id="235" name="Google Shape;235;p15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8750535" y="2632590"/>
            <a:ext cx="1352548" cy="1352548"/>
          </a:xfrm>
          <a:prstGeom prst="rect">
            <a:avLst/>
          </a:prstGeom>
          <a:noFill/>
          <a:ln>
            <a:noFill/>
          </a:ln>
        </p:spPr>
      </p:pic>
      <p:pic>
        <p:nvPicPr>
          <p:cNvPr id="236" name="Google Shape;236;p15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8358307" y="3707669"/>
            <a:ext cx="2137004" cy="2137004"/>
          </a:xfrm>
          <a:prstGeom prst="rect">
            <a:avLst/>
          </a:prstGeom>
          <a:noFill/>
          <a:ln>
            <a:noFill/>
          </a:ln>
        </p:spPr>
      </p:pic>
      <p:pic>
        <p:nvPicPr>
          <p:cNvPr id="237" name="Google Shape;237;p15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9471285" y="3013965"/>
            <a:ext cx="1076354" cy="1076354"/>
          </a:xfrm>
          <a:prstGeom prst="rect">
            <a:avLst/>
          </a:prstGeom>
          <a:noFill/>
          <a:ln>
            <a:noFill/>
          </a:ln>
        </p:spPr>
      </p:pic>
      <p:pic>
        <p:nvPicPr>
          <p:cNvPr id="238" name="Google Shape;238;p15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1773270" y="3200400"/>
            <a:ext cx="2057400" cy="2057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2" name="Shape 2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3" name="Google Shape;243;p16"/>
          <p:cNvSpPr/>
          <p:nvPr/>
        </p:nvSpPr>
        <p:spPr>
          <a:xfrm>
            <a:off x="157320" y="345960"/>
            <a:ext cx="5825520" cy="132516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400"/>
              <a:buFont typeface="Arial"/>
              <a:buNone/>
            </a:pPr>
            <a:r>
              <a:rPr b="0" i="0" lang="pt-BR" sz="3400" u="none" cap="none" strike="noStrike">
                <a:solidFill>
                  <a:srgbClr val="2B5C44"/>
                </a:solidFill>
                <a:latin typeface="Barlow"/>
                <a:ea typeface="Barlow"/>
                <a:cs typeface="Barlow"/>
                <a:sym typeface="Barlow"/>
              </a:rPr>
              <a:t>Estresse: Reações Físicas </a:t>
            </a:r>
            <a:endParaRPr b="0" i="0" sz="3400" u="none" cap="none" strike="noStrike">
              <a:solidFill>
                <a:schemeClr val="dk1"/>
              </a:solidFill>
              <a:latin typeface="Barlow"/>
              <a:ea typeface="Barlow"/>
              <a:cs typeface="Barlow"/>
              <a:sym typeface="Barlow"/>
            </a:endParaRPr>
          </a:p>
        </p:txBody>
      </p:sp>
      <p:sp>
        <p:nvSpPr>
          <p:cNvPr id="244" name="Google Shape;244;p16"/>
          <p:cNvSpPr/>
          <p:nvPr/>
        </p:nvSpPr>
        <p:spPr>
          <a:xfrm>
            <a:off x="6293160" y="345960"/>
            <a:ext cx="6082644" cy="132516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b="0" i="0" lang="pt-BR" sz="3200" u="none" cap="none" strike="noStrike">
                <a:solidFill>
                  <a:srgbClr val="2B5C44"/>
                </a:solidFill>
                <a:latin typeface="Barlow"/>
                <a:ea typeface="Barlow"/>
                <a:cs typeface="Barlow"/>
                <a:sym typeface="Barlow"/>
              </a:rPr>
              <a:t>Estresse: Reações Emocionais</a:t>
            </a:r>
            <a:endParaRPr b="0" i="0" sz="3200" u="none" cap="none" strike="noStrike">
              <a:solidFill>
                <a:schemeClr val="dk1"/>
              </a:solidFill>
              <a:latin typeface="Barlow"/>
              <a:ea typeface="Barlow"/>
              <a:cs typeface="Barlow"/>
              <a:sym typeface="Barlow"/>
            </a:endParaRPr>
          </a:p>
        </p:txBody>
      </p:sp>
      <p:cxnSp>
        <p:nvCxnSpPr>
          <p:cNvPr id="245" name="Google Shape;245;p16"/>
          <p:cNvCxnSpPr/>
          <p:nvPr/>
        </p:nvCxnSpPr>
        <p:spPr>
          <a:xfrm>
            <a:off x="6127560" y="21960"/>
            <a:ext cx="360" cy="6800400"/>
          </a:xfrm>
          <a:prstGeom prst="straightConnector1">
            <a:avLst/>
          </a:prstGeom>
          <a:noFill/>
          <a:ln cap="flat" cmpd="sng" w="19075">
            <a:solidFill>
              <a:srgbClr val="92D050"/>
            </a:solidFill>
            <a:prstDash val="solid"/>
            <a:round/>
            <a:headEnd len="sm" w="sm" type="none"/>
            <a:tailEnd len="sm" w="sm" type="none"/>
          </a:ln>
        </p:spPr>
      </p:cxnSp>
      <p:pic>
        <p:nvPicPr>
          <p:cNvPr id="246" name="Google Shape;246;p1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993680" y="1671480"/>
            <a:ext cx="2350080" cy="4700160"/>
          </a:xfrm>
          <a:prstGeom prst="rect">
            <a:avLst/>
          </a:prstGeom>
          <a:noFill/>
          <a:ln>
            <a:noFill/>
          </a:ln>
        </p:spPr>
      </p:pic>
      <p:pic>
        <p:nvPicPr>
          <p:cNvPr id="247" name="Google Shape;247;p16"/>
          <p:cNvPicPr preferRelativeResize="0"/>
          <p:nvPr/>
        </p:nvPicPr>
        <p:blipFill rotWithShape="1">
          <a:blip r:embed="rId4">
            <a:alphaModFix/>
          </a:blip>
          <a:srcRect b="16662" l="10721" r="9765" t="10350"/>
          <a:stretch/>
        </p:blipFill>
        <p:spPr>
          <a:xfrm>
            <a:off x="8166554" y="2565360"/>
            <a:ext cx="1760040" cy="172728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48685C"/>
        </a:solidFill>
      </p:bgPr>
    </p:bg>
    <p:spTree>
      <p:nvGrpSpPr>
        <p:cNvPr id="251" name="Shape 2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2" name="Google Shape;252;p17"/>
          <p:cNvSpPr/>
          <p:nvPr/>
        </p:nvSpPr>
        <p:spPr>
          <a:xfrm>
            <a:off x="457200" y="269640"/>
            <a:ext cx="10514520" cy="132516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Arial"/>
              <a:buNone/>
            </a:pPr>
            <a:r>
              <a:rPr b="0" i="0" lang="pt-BR" sz="4400" u="none" cap="none" strike="noStrike">
                <a:solidFill>
                  <a:schemeClr val="lt1"/>
                </a:solidFill>
                <a:latin typeface="Barlow"/>
                <a:ea typeface="Barlow"/>
                <a:cs typeface="Barlow"/>
                <a:sym typeface="Barlow"/>
              </a:rPr>
              <a:t>Acalme-se:</a:t>
            </a:r>
            <a:endParaRPr b="0" i="0" sz="4400" u="none" cap="none" strike="noStrike">
              <a:solidFill>
                <a:schemeClr val="lt1"/>
              </a:solidFill>
              <a:latin typeface="Barlow"/>
              <a:ea typeface="Barlow"/>
              <a:cs typeface="Barlow"/>
              <a:sym typeface="Barlow"/>
            </a:endParaRPr>
          </a:p>
        </p:txBody>
      </p:sp>
      <p:pic>
        <p:nvPicPr>
          <p:cNvPr id="253" name="Google Shape;253;p1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0142836" y="119061"/>
            <a:ext cx="1882473" cy="1547811"/>
          </a:xfrm>
          <a:prstGeom prst="rect">
            <a:avLst/>
          </a:prstGeom>
          <a:noFill/>
          <a:ln>
            <a:noFill/>
          </a:ln>
        </p:spPr>
      </p:pic>
      <p:pic>
        <p:nvPicPr>
          <p:cNvPr id="254" name="Google Shape;254;p17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3467098" y="1960200"/>
            <a:ext cx="3945299" cy="39452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8" name="Shape 2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9" name="Google Shape;259;p18"/>
          <p:cNvSpPr/>
          <p:nvPr/>
        </p:nvSpPr>
        <p:spPr>
          <a:xfrm>
            <a:off x="8088480" y="1905120"/>
            <a:ext cx="3233880" cy="3787560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0" name="Google Shape;260;p18"/>
          <p:cNvSpPr/>
          <p:nvPr/>
        </p:nvSpPr>
        <p:spPr>
          <a:xfrm>
            <a:off x="4544280" y="1905120"/>
            <a:ext cx="3233880" cy="3787560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1" name="Google Shape;261;p18"/>
          <p:cNvSpPr/>
          <p:nvPr/>
        </p:nvSpPr>
        <p:spPr>
          <a:xfrm>
            <a:off x="1000080" y="1905120"/>
            <a:ext cx="3233880" cy="3787560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2" name="Google Shape;262;p18"/>
          <p:cNvSpPr/>
          <p:nvPr/>
        </p:nvSpPr>
        <p:spPr>
          <a:xfrm>
            <a:off x="521640" y="269640"/>
            <a:ext cx="10514520" cy="132516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Arial"/>
              <a:buNone/>
            </a:pPr>
            <a:r>
              <a:rPr b="0" i="0" lang="pt-BR" sz="4400" u="none" cap="none" strike="noStrike">
                <a:solidFill>
                  <a:srgbClr val="2B5C44"/>
                </a:solidFill>
                <a:latin typeface="Barlow"/>
                <a:ea typeface="Barlow"/>
                <a:cs typeface="Barlow"/>
                <a:sym typeface="Barlow"/>
              </a:rPr>
              <a:t>Mantenha a calma...</a:t>
            </a:r>
            <a:endParaRPr b="0" i="0" sz="4400" u="none" cap="none" strike="noStrike">
              <a:solidFill>
                <a:schemeClr val="dk1"/>
              </a:solidFill>
              <a:latin typeface="Barlow"/>
              <a:ea typeface="Barlow"/>
              <a:cs typeface="Barlow"/>
              <a:sym typeface="Barlow"/>
            </a:endParaRPr>
          </a:p>
        </p:txBody>
      </p:sp>
      <p:sp>
        <p:nvSpPr>
          <p:cNvPr id="263" name="Google Shape;263;p18"/>
          <p:cNvSpPr/>
          <p:nvPr/>
        </p:nvSpPr>
        <p:spPr>
          <a:xfrm>
            <a:off x="1222920" y="1911960"/>
            <a:ext cx="2497680" cy="624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500"/>
              <a:buFont typeface="Arial"/>
              <a:buNone/>
            </a:pPr>
            <a:r>
              <a:rPr b="1" i="0" lang="pt-BR" sz="3500" u="none" cap="none" strike="noStrike">
                <a:solidFill>
                  <a:schemeClr val="lt1"/>
                </a:solidFill>
                <a:latin typeface="Barlow"/>
                <a:ea typeface="Barlow"/>
                <a:cs typeface="Barlow"/>
                <a:sym typeface="Barlow"/>
              </a:rPr>
              <a:t>1. Pare</a:t>
            </a:r>
            <a:endParaRPr b="1" i="0" sz="3500" u="none" cap="none" strike="noStrike">
              <a:solidFill>
                <a:schemeClr val="lt1"/>
              </a:solidFill>
              <a:latin typeface="Barlow"/>
              <a:ea typeface="Barlow"/>
              <a:cs typeface="Barlow"/>
              <a:sym typeface="Barlow"/>
            </a:endParaRPr>
          </a:p>
        </p:txBody>
      </p:sp>
      <p:sp>
        <p:nvSpPr>
          <p:cNvPr id="264" name="Google Shape;264;p18"/>
          <p:cNvSpPr/>
          <p:nvPr/>
        </p:nvSpPr>
        <p:spPr>
          <a:xfrm>
            <a:off x="4778640" y="1971360"/>
            <a:ext cx="2497680" cy="624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500"/>
              <a:buFont typeface="Arial"/>
              <a:buNone/>
            </a:pPr>
            <a:r>
              <a:rPr b="1" i="0" lang="pt-BR" sz="3500" u="none" cap="none" strike="noStrike">
                <a:solidFill>
                  <a:srgbClr val="000000"/>
                </a:solidFill>
                <a:latin typeface="Barlow"/>
                <a:ea typeface="Barlow"/>
                <a:cs typeface="Barlow"/>
                <a:sym typeface="Barlow"/>
              </a:rPr>
              <a:t>2. Respire</a:t>
            </a:r>
            <a:endParaRPr b="1" i="0" sz="3500" u="none" cap="none" strike="noStrike">
              <a:solidFill>
                <a:schemeClr val="dk1"/>
              </a:solidFill>
              <a:latin typeface="Barlow"/>
              <a:ea typeface="Barlow"/>
              <a:cs typeface="Barlow"/>
              <a:sym typeface="Barlow"/>
            </a:endParaRPr>
          </a:p>
        </p:txBody>
      </p:sp>
      <p:sp>
        <p:nvSpPr>
          <p:cNvPr id="265" name="Google Shape;265;p18"/>
          <p:cNvSpPr/>
          <p:nvPr/>
        </p:nvSpPr>
        <p:spPr>
          <a:xfrm>
            <a:off x="8303038" y="1971360"/>
            <a:ext cx="2888881" cy="145764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500"/>
              <a:buFont typeface="Arial"/>
              <a:buNone/>
            </a:pPr>
            <a:r>
              <a:rPr b="1" i="0" lang="pt-BR" sz="3500" u="none" cap="none" strike="noStrike">
                <a:solidFill>
                  <a:schemeClr val="lt1"/>
                </a:solidFill>
                <a:latin typeface="Barlow"/>
                <a:ea typeface="Barlow"/>
                <a:cs typeface="Barlow"/>
                <a:sym typeface="Barlow"/>
              </a:rPr>
              <a:t>3. Questione</a:t>
            </a:r>
            <a:endParaRPr b="1" i="0" sz="3500" u="none" cap="none" strike="noStrike">
              <a:solidFill>
                <a:schemeClr val="lt1"/>
              </a:solidFill>
              <a:latin typeface="Barlow"/>
              <a:ea typeface="Barlow"/>
              <a:cs typeface="Barlow"/>
              <a:sym typeface="Barlow"/>
            </a:endParaRPr>
          </a:p>
        </p:txBody>
      </p:sp>
      <p:pic>
        <p:nvPicPr>
          <p:cNvPr id="266" name="Google Shape;266;p1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0278000" y="52200"/>
            <a:ext cx="1884240" cy="1618920"/>
          </a:xfrm>
          <a:prstGeom prst="rect">
            <a:avLst/>
          </a:prstGeom>
          <a:noFill/>
          <a:ln>
            <a:noFill/>
          </a:ln>
        </p:spPr>
      </p:pic>
      <p:pic>
        <p:nvPicPr>
          <p:cNvPr id="267" name="Google Shape;267;p18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872573" y="3000374"/>
            <a:ext cx="2309811" cy="2309811"/>
          </a:xfrm>
          <a:prstGeom prst="rect">
            <a:avLst/>
          </a:prstGeom>
          <a:noFill/>
          <a:ln>
            <a:noFill/>
          </a:ln>
        </p:spPr>
      </p:pic>
      <p:pic>
        <p:nvPicPr>
          <p:cNvPr id="268" name="Google Shape;268;p18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421500" y="2886632"/>
            <a:ext cx="2251371" cy="2251371"/>
          </a:xfrm>
          <a:prstGeom prst="rect">
            <a:avLst/>
          </a:prstGeom>
          <a:noFill/>
          <a:ln>
            <a:noFill/>
          </a:ln>
        </p:spPr>
      </p:pic>
      <p:pic>
        <p:nvPicPr>
          <p:cNvPr id="269" name="Google Shape;269;p18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8619764" y="2926663"/>
            <a:ext cx="2171310" cy="217131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73" name="Shape 2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4" name="Google Shape;274;p19"/>
          <p:cNvSpPr/>
          <p:nvPr/>
        </p:nvSpPr>
        <p:spPr>
          <a:xfrm>
            <a:off x="638639" y="468360"/>
            <a:ext cx="8267759" cy="272988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200"/>
              <a:buFont typeface="Arial"/>
              <a:buNone/>
            </a:pPr>
            <a:r>
              <a:rPr b="0" i="0" lang="pt-BR" sz="7200" u="none" cap="none" strike="noStrike">
                <a:solidFill>
                  <a:srgbClr val="2B5C44"/>
                </a:solidFill>
                <a:latin typeface="Barlow"/>
                <a:ea typeface="Barlow"/>
                <a:cs typeface="Barlow"/>
                <a:sym typeface="Barlow"/>
              </a:rPr>
              <a:t>Enxergue os Truques de Design</a:t>
            </a:r>
            <a:endParaRPr b="0" i="0" sz="7200" u="none" cap="none" strike="noStrike">
              <a:solidFill>
                <a:schemeClr val="dk1"/>
              </a:solidFill>
              <a:latin typeface="Barlow"/>
              <a:ea typeface="Barlow"/>
              <a:cs typeface="Barlow"/>
              <a:sym typeface="Barlow"/>
            </a:endParaRPr>
          </a:p>
        </p:txBody>
      </p:sp>
      <p:pic>
        <p:nvPicPr>
          <p:cNvPr id="275" name="Google Shape;275;p1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0278000" y="52200"/>
            <a:ext cx="1884240" cy="1618920"/>
          </a:xfrm>
          <a:prstGeom prst="rect">
            <a:avLst/>
          </a:prstGeom>
          <a:noFill/>
          <a:ln>
            <a:noFill/>
          </a:ln>
        </p:spPr>
      </p:pic>
      <p:sp>
        <p:nvSpPr>
          <p:cNvPr id="276" name="Google Shape;276;p19"/>
          <p:cNvSpPr/>
          <p:nvPr/>
        </p:nvSpPr>
        <p:spPr>
          <a:xfrm>
            <a:off x="7090560" y="3198240"/>
            <a:ext cx="929879" cy="1461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0"/>
              <a:buFont typeface="Arial"/>
              <a:buNone/>
            </a:pPr>
            <a:r>
              <a:rPr b="0" i="0" lang="pt-BR" sz="10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?</a:t>
            </a:r>
            <a:endParaRPr b="0" i="0" sz="100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7" name="Google Shape;277;p19"/>
          <p:cNvSpPr/>
          <p:nvPr/>
        </p:nvSpPr>
        <p:spPr>
          <a:xfrm>
            <a:off x="7976520" y="3751920"/>
            <a:ext cx="929879" cy="1461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0"/>
              <a:buFont typeface="Arial"/>
              <a:buNone/>
            </a:pPr>
            <a:r>
              <a:rPr b="0" i="0" lang="pt-BR" sz="10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?</a:t>
            </a:r>
            <a:endParaRPr b="0" i="0" sz="100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8" name="Google Shape;278;p19"/>
          <p:cNvSpPr/>
          <p:nvPr/>
        </p:nvSpPr>
        <p:spPr>
          <a:xfrm>
            <a:off x="7422840" y="4748760"/>
            <a:ext cx="929879" cy="1461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0"/>
              <a:buFont typeface="Arial"/>
              <a:buNone/>
            </a:pPr>
            <a:r>
              <a:rPr b="0" i="0" lang="pt-BR" sz="10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?</a:t>
            </a:r>
            <a:endParaRPr b="0" i="0" sz="100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79" name="Google Shape;279;p19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3316856" y="3145320"/>
            <a:ext cx="3067330" cy="306733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83" name="Shape 2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4" name="Google Shape;284;p20"/>
          <p:cNvPicPr preferRelativeResize="0"/>
          <p:nvPr/>
        </p:nvPicPr>
        <p:blipFill rotWithShape="1">
          <a:blip r:embed="rId4">
            <a:alphaModFix/>
          </a:blip>
          <a:srcRect b="0" l="0" r="658" t="0"/>
          <a:stretch/>
        </p:blipFill>
        <p:spPr>
          <a:xfrm>
            <a:off x="1382400" y="49679"/>
            <a:ext cx="8895240" cy="6706440"/>
          </a:xfrm>
          <a:prstGeom prst="rect">
            <a:avLst/>
          </a:prstGeom>
          <a:noFill/>
          <a:ln>
            <a:noFill/>
          </a:ln>
        </p:spPr>
      </p:pic>
      <p:pic>
        <p:nvPicPr>
          <p:cNvPr id="285" name="Google Shape;285;p20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0278000" y="52200"/>
            <a:ext cx="1884240" cy="161892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89" name="Shape 2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0" name="Google Shape;290;p21"/>
          <p:cNvSpPr txBox="1"/>
          <p:nvPr>
            <p:ph type="title"/>
          </p:nvPr>
        </p:nvSpPr>
        <p:spPr>
          <a:xfrm>
            <a:off x="740878" y="627480"/>
            <a:ext cx="8607240" cy="126216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Arial"/>
              <a:buNone/>
            </a:pPr>
            <a:r>
              <a:t/>
            </a:r>
            <a:endParaRPr/>
          </a:p>
        </p:txBody>
      </p:sp>
      <p:sp>
        <p:nvSpPr>
          <p:cNvPr id="291" name="Google Shape;291;p21"/>
          <p:cNvSpPr txBox="1"/>
          <p:nvPr>
            <p:ph idx="1" type="subTitle"/>
          </p:nvPr>
        </p:nvSpPr>
        <p:spPr>
          <a:xfrm>
            <a:off x="740878" y="2101680"/>
            <a:ext cx="8607240" cy="476208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Arial"/>
              <a:buNone/>
            </a:pPr>
            <a:r>
              <a:t/>
            </a:r>
            <a:endParaRPr b="0" i="0" sz="44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92" name="Google Shape;292;p21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665116" y="0"/>
            <a:ext cx="10861765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96" name="Shape 2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7" name="Google Shape;297;p22"/>
          <p:cNvSpPr/>
          <p:nvPr/>
        </p:nvSpPr>
        <p:spPr>
          <a:xfrm>
            <a:off x="381600" y="1284840"/>
            <a:ext cx="11407320" cy="5205240"/>
          </a:xfrm>
          <a:prstGeom prst="rect">
            <a:avLst/>
          </a:prstGeom>
          <a:solidFill>
            <a:schemeClr val="lt1"/>
          </a:solidFill>
          <a:ln cap="flat" cmpd="sng" w="25400">
            <a:solidFill>
              <a:srgbClr val="395E8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98" name="Google Shape;298;p22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0278000" y="52200"/>
            <a:ext cx="1884240" cy="1618920"/>
          </a:xfrm>
          <a:prstGeom prst="rect">
            <a:avLst/>
          </a:prstGeom>
          <a:noFill/>
          <a:ln>
            <a:noFill/>
          </a:ln>
        </p:spPr>
      </p:pic>
      <p:sp>
        <p:nvSpPr>
          <p:cNvPr id="299" name="Google Shape;299;p22"/>
          <p:cNvSpPr/>
          <p:nvPr/>
        </p:nvSpPr>
        <p:spPr>
          <a:xfrm>
            <a:off x="6180120" y="1671480"/>
            <a:ext cx="4097519" cy="154008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Arial"/>
              <a:buNone/>
            </a:pPr>
            <a:r>
              <a:rPr b="0" i="0" lang="pt-BR" sz="4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Nintendo Switch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00" name="Google Shape;300;p22"/>
          <p:cNvSpPr/>
          <p:nvPr/>
        </p:nvSpPr>
        <p:spPr>
          <a:xfrm>
            <a:off x="7347240" y="3540960"/>
            <a:ext cx="1211759" cy="42624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0" i="0" lang="pt-BR" sz="2800" u="none" cap="none" strike="noStrike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Good</a:t>
            </a:r>
            <a:endParaRPr b="0" i="0" sz="2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01" name="Google Shape;301;p22"/>
          <p:cNvSpPr/>
          <p:nvPr/>
        </p:nvSpPr>
        <p:spPr>
          <a:xfrm>
            <a:off x="8420760" y="3520080"/>
            <a:ext cx="797040" cy="641879"/>
          </a:xfrm>
          <a:prstGeom prst="round2DiagRect">
            <a:avLst>
              <a:gd fmla="val 16667" name="adj1"/>
              <a:gd fmla="val 0" name="adj2"/>
            </a:avLst>
          </a:prstGeom>
          <a:solidFill>
            <a:srgbClr val="002060"/>
          </a:solidFill>
          <a:ln cap="flat" cmpd="sng" w="25400">
            <a:solidFill>
              <a:srgbClr val="395E8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02" name="Google Shape;302;p22"/>
          <p:cNvSpPr/>
          <p:nvPr/>
        </p:nvSpPr>
        <p:spPr>
          <a:xfrm>
            <a:off x="8420760" y="3597120"/>
            <a:ext cx="1018800" cy="597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0" i="0" lang="pt-BR" sz="28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7.6</a:t>
            </a:r>
            <a:endParaRPr b="0" i="0" sz="2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03" name="Google Shape;303;p22"/>
          <p:cNvSpPr/>
          <p:nvPr/>
        </p:nvSpPr>
        <p:spPr>
          <a:xfrm>
            <a:off x="7443000" y="4138920"/>
            <a:ext cx="1954800" cy="45468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0" i="0" lang="pt-BR" sz="2000" u="none" cap="none" strike="noStrike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4,181 reviews</a:t>
            </a:r>
            <a:endParaRPr b="0" i="0" sz="20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04" name="Google Shape;304;p22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7786800" y="4963680"/>
            <a:ext cx="1143360" cy="1143360"/>
          </a:xfrm>
          <a:prstGeom prst="rect">
            <a:avLst/>
          </a:prstGeom>
          <a:noFill/>
          <a:ln>
            <a:noFill/>
          </a:ln>
        </p:spPr>
      </p:pic>
      <p:pic>
        <p:nvPicPr>
          <p:cNvPr id="305" name="Google Shape;305;p22"/>
          <p:cNvPicPr preferRelativeResize="0"/>
          <p:nvPr/>
        </p:nvPicPr>
        <p:blipFill rotWithShape="1">
          <a:blip r:embed="rId6">
            <a:alphaModFix/>
          </a:blip>
          <a:srcRect b="1265" l="5484" r="2000" t="0"/>
          <a:stretch/>
        </p:blipFill>
        <p:spPr>
          <a:xfrm>
            <a:off x="626400" y="1409759"/>
            <a:ext cx="5400720" cy="495503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48685C"/>
        </a:solidFill>
      </p:bgPr>
    </p:bg>
    <p:spTree>
      <p:nvGrpSpPr>
        <p:cNvPr id="309" name="Shape 3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0" name="Google Shape;310;p23"/>
          <p:cNvSpPr/>
          <p:nvPr/>
        </p:nvSpPr>
        <p:spPr>
          <a:xfrm>
            <a:off x="457200" y="269640"/>
            <a:ext cx="10514520" cy="132516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Arial"/>
              <a:buNone/>
            </a:pPr>
            <a:r>
              <a:rPr b="0" i="0" lang="pt-BR" sz="4400" u="none" cap="none" strike="noStrike">
                <a:solidFill>
                  <a:schemeClr val="lt1"/>
                </a:solidFill>
                <a:latin typeface="Barlow"/>
                <a:ea typeface="Barlow"/>
                <a:cs typeface="Barlow"/>
                <a:sym typeface="Barlow"/>
              </a:rPr>
              <a:t>Acalme-se:</a:t>
            </a:r>
            <a:endParaRPr b="0" i="0" sz="4400" u="none" cap="none" strike="noStrike">
              <a:solidFill>
                <a:schemeClr val="lt1"/>
              </a:solidFill>
              <a:latin typeface="Barlow"/>
              <a:ea typeface="Barlow"/>
              <a:cs typeface="Barlow"/>
              <a:sym typeface="Barlow"/>
            </a:endParaRPr>
          </a:p>
        </p:txBody>
      </p:sp>
      <p:pic>
        <p:nvPicPr>
          <p:cNvPr id="311" name="Google Shape;311;p2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392200" y="1832490"/>
            <a:ext cx="7356240" cy="4413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12" name="Google Shape;312;p23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0142836" y="119061"/>
            <a:ext cx="1882473" cy="154781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16" name="Shape 3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" name="Google Shape;317;p2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0278000" y="52200"/>
            <a:ext cx="1884240" cy="1618920"/>
          </a:xfrm>
          <a:prstGeom prst="rect">
            <a:avLst/>
          </a:prstGeom>
          <a:noFill/>
          <a:ln>
            <a:noFill/>
          </a:ln>
        </p:spPr>
      </p:pic>
      <p:pic>
        <p:nvPicPr>
          <p:cNvPr id="318" name="Google Shape;318;p24"/>
          <p:cNvPicPr preferRelativeResize="0"/>
          <p:nvPr/>
        </p:nvPicPr>
        <p:blipFill rotWithShape="1">
          <a:blip r:embed="rId4">
            <a:alphaModFix/>
          </a:blip>
          <a:srcRect b="20850" l="0" r="0" t="0"/>
          <a:stretch/>
        </p:blipFill>
        <p:spPr>
          <a:xfrm>
            <a:off x="1077480" y="1828560"/>
            <a:ext cx="9815039" cy="35730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22" name="Shape 3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3" name="Google Shape;323;p2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0278000" y="52200"/>
            <a:ext cx="1884240" cy="1618920"/>
          </a:xfrm>
          <a:prstGeom prst="rect">
            <a:avLst/>
          </a:prstGeom>
          <a:noFill/>
          <a:ln>
            <a:noFill/>
          </a:ln>
        </p:spPr>
      </p:pic>
      <p:pic>
        <p:nvPicPr>
          <p:cNvPr id="324" name="Google Shape;324;p25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597960" y="191160"/>
            <a:ext cx="4514400" cy="2533320"/>
          </a:xfrm>
          <a:prstGeom prst="rect">
            <a:avLst/>
          </a:prstGeom>
          <a:noFill/>
          <a:ln>
            <a:noFill/>
          </a:ln>
        </p:spPr>
      </p:pic>
      <p:pic>
        <p:nvPicPr>
          <p:cNvPr id="325" name="Google Shape;325;p25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3878640" y="2890800"/>
            <a:ext cx="6805800" cy="3834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48685C"/>
        </a:solidFill>
      </p:bgPr>
    </p:bg>
    <p:spTree>
      <p:nvGrpSpPr>
        <p:cNvPr id="329" name="Shape 3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0" name="Google Shape;330;p26"/>
          <p:cNvSpPr/>
          <p:nvPr/>
        </p:nvSpPr>
        <p:spPr>
          <a:xfrm>
            <a:off x="457200" y="269640"/>
            <a:ext cx="10514520" cy="132516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Arial"/>
              <a:buNone/>
            </a:pPr>
            <a:r>
              <a:rPr b="0" i="0" lang="pt-BR" sz="4400" u="none" cap="none" strike="noStrike">
                <a:solidFill>
                  <a:schemeClr val="lt1"/>
                </a:solidFill>
                <a:latin typeface="Barlow"/>
                <a:ea typeface="Barlow"/>
                <a:cs typeface="Barlow"/>
                <a:sym typeface="Barlow"/>
              </a:rPr>
              <a:t>Acalme-se:</a:t>
            </a:r>
            <a:endParaRPr b="0" i="0" sz="4400" u="none" cap="none" strike="noStrike">
              <a:solidFill>
                <a:schemeClr val="lt1"/>
              </a:solidFill>
              <a:latin typeface="Barlow"/>
              <a:ea typeface="Barlow"/>
              <a:cs typeface="Barlow"/>
              <a:sym typeface="Barlow"/>
            </a:endParaRPr>
          </a:p>
        </p:txBody>
      </p:sp>
      <p:pic>
        <p:nvPicPr>
          <p:cNvPr id="331" name="Google Shape;331;p2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786187" y="1855487"/>
            <a:ext cx="4479187" cy="4479187"/>
          </a:xfrm>
          <a:prstGeom prst="rect">
            <a:avLst/>
          </a:prstGeom>
          <a:noFill/>
          <a:ln>
            <a:noFill/>
          </a:ln>
        </p:spPr>
      </p:pic>
      <p:pic>
        <p:nvPicPr>
          <p:cNvPr id="332" name="Google Shape;332;p26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0142836" y="119061"/>
            <a:ext cx="1882473" cy="154781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36" name="Shape 3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7" name="Google Shape;337;p27"/>
          <p:cNvPicPr preferRelativeResize="0"/>
          <p:nvPr/>
        </p:nvPicPr>
        <p:blipFill rotWithShape="1">
          <a:blip r:embed="rId4">
            <a:alphaModFix/>
          </a:blip>
          <a:srcRect b="30823" l="4043" r="2508" t="2606"/>
          <a:stretch/>
        </p:blipFill>
        <p:spPr>
          <a:xfrm>
            <a:off x="434869" y="347315"/>
            <a:ext cx="10860612" cy="5747745"/>
          </a:xfrm>
          <a:prstGeom prst="rect">
            <a:avLst/>
          </a:prstGeom>
          <a:noFill/>
          <a:ln>
            <a:noFill/>
          </a:ln>
        </p:spPr>
      </p:pic>
      <p:pic>
        <p:nvPicPr>
          <p:cNvPr id="338" name="Google Shape;338;p27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0278000" y="52200"/>
            <a:ext cx="1884240" cy="1618920"/>
          </a:xfrm>
          <a:prstGeom prst="rect">
            <a:avLst/>
          </a:prstGeom>
          <a:noFill/>
          <a:ln>
            <a:noFill/>
          </a:ln>
        </p:spPr>
      </p:pic>
      <p:sp>
        <p:nvSpPr>
          <p:cNvPr id="339" name="Google Shape;339;p27"/>
          <p:cNvSpPr/>
          <p:nvPr/>
        </p:nvSpPr>
        <p:spPr>
          <a:xfrm>
            <a:off x="9077546" y="6398211"/>
            <a:ext cx="2869762" cy="39627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pt-BR" sz="1400" u="none" cap="none" strike="noStrike">
                <a:solidFill>
                  <a:schemeClr val="dk1"/>
                </a:solidFill>
                <a:latin typeface="Barlow"/>
                <a:ea typeface="Barlow"/>
                <a:cs typeface="Barlow"/>
                <a:sym typeface="Barlow"/>
              </a:rPr>
              <a:t>Photo source: Instagram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43" name="Shape 3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4" name="Google Shape;344;p2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0278000" y="52200"/>
            <a:ext cx="1884240" cy="1618920"/>
          </a:xfrm>
          <a:prstGeom prst="rect">
            <a:avLst/>
          </a:prstGeom>
          <a:noFill/>
          <a:ln>
            <a:noFill/>
          </a:ln>
        </p:spPr>
      </p:pic>
      <p:sp>
        <p:nvSpPr>
          <p:cNvPr id="345" name="Google Shape;345;p28"/>
          <p:cNvSpPr/>
          <p:nvPr/>
        </p:nvSpPr>
        <p:spPr>
          <a:xfrm>
            <a:off x="6734974" y="6576467"/>
            <a:ext cx="5526484" cy="25970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b="0" i="0" lang="pt-BR" sz="1000" u="none" cap="none" strike="noStrike">
                <a:solidFill>
                  <a:schemeClr val="dk1"/>
                </a:solidFill>
                <a:latin typeface="Barlow"/>
                <a:ea typeface="Barlow"/>
                <a:cs typeface="Barlow"/>
                <a:sym typeface="Barlow"/>
              </a:rPr>
              <a:t>https://www.cnet.com/tech/gaming/pokemon-go-sponsored-locations-plus-mcdonalds-rumor/</a:t>
            </a:r>
            <a:endParaRPr b="0" i="0" sz="1000" u="none" cap="none" strike="noStrike">
              <a:solidFill>
                <a:schemeClr val="dk1"/>
              </a:solidFill>
              <a:latin typeface="Barlow"/>
              <a:ea typeface="Barlow"/>
              <a:cs typeface="Barlow"/>
              <a:sym typeface="Barlow"/>
            </a:endParaRPr>
          </a:p>
        </p:txBody>
      </p:sp>
      <p:pic>
        <p:nvPicPr>
          <p:cNvPr id="346" name="Google Shape;346;p28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868320" y="0"/>
            <a:ext cx="8203398" cy="657646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50" name="Shape 3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1" name="Google Shape;351;p29"/>
          <p:cNvSpPr/>
          <p:nvPr/>
        </p:nvSpPr>
        <p:spPr>
          <a:xfrm>
            <a:off x="521640" y="269640"/>
            <a:ext cx="11198160" cy="513503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800"/>
              <a:buFont typeface="Arial"/>
              <a:buNone/>
            </a:pPr>
            <a:r>
              <a:rPr b="1" i="0" lang="pt-BR" sz="5800" u="none" cap="none" strike="noStrike">
                <a:solidFill>
                  <a:srgbClr val="2B5C44"/>
                </a:solidFill>
                <a:latin typeface="Barlow"/>
                <a:ea typeface="Barlow"/>
                <a:cs typeface="Barlow"/>
                <a:sym typeface="Barlow"/>
              </a:rPr>
              <a:t>Seu telefone foi projetado para atrair sua atenção.</a:t>
            </a:r>
            <a:endParaRPr b="1" i="0" sz="7000" u="none" cap="none" strike="noStrike">
              <a:solidFill>
                <a:schemeClr val="dk1"/>
              </a:solidFill>
              <a:latin typeface="Barlow"/>
              <a:ea typeface="Barlow"/>
              <a:cs typeface="Barlow"/>
              <a:sym typeface="Barlow"/>
            </a:endParaRPr>
          </a:p>
        </p:txBody>
      </p:sp>
      <p:pic>
        <p:nvPicPr>
          <p:cNvPr id="352" name="Google Shape;352;p2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0278000" y="52200"/>
            <a:ext cx="1884240" cy="161892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56" name="Shape 3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7" name="Google Shape;357;p30"/>
          <p:cNvPicPr preferRelativeResize="0"/>
          <p:nvPr/>
        </p:nvPicPr>
        <p:blipFill rotWithShape="1">
          <a:blip r:embed="rId3">
            <a:alphaModFix/>
          </a:blip>
          <a:srcRect b="3441" l="3876" r="681" t="2218"/>
          <a:stretch/>
        </p:blipFill>
        <p:spPr>
          <a:xfrm>
            <a:off x="1915937" y="1190624"/>
            <a:ext cx="8572499" cy="4762499"/>
          </a:xfrm>
          <a:prstGeom prst="rect">
            <a:avLst/>
          </a:prstGeom>
          <a:noFill/>
          <a:ln>
            <a:noFill/>
          </a:ln>
        </p:spPr>
      </p:pic>
      <p:sp>
        <p:nvSpPr>
          <p:cNvPr id="358" name="Google Shape;358;p30"/>
          <p:cNvSpPr/>
          <p:nvPr/>
        </p:nvSpPr>
        <p:spPr>
          <a:xfrm>
            <a:off x="8734300" y="5953123"/>
            <a:ext cx="2904342" cy="24383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pt-BR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https://www.youtube.com/watch?v=kxkrdLI6e6M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59" name="Google Shape;359;p30"/>
          <p:cNvSpPr/>
          <p:nvPr/>
        </p:nvSpPr>
        <p:spPr>
          <a:xfrm>
            <a:off x="521640" y="269640"/>
            <a:ext cx="10532344" cy="132516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Arial"/>
              <a:buNone/>
            </a:pPr>
            <a:r>
              <a:rPr b="0" i="0" lang="pt-BR" sz="4400" u="none" cap="none" strike="noStrike">
                <a:solidFill>
                  <a:srgbClr val="2B5C44"/>
                </a:solidFill>
                <a:latin typeface="Barlow"/>
                <a:ea typeface="Barlow"/>
                <a:cs typeface="Barlow"/>
                <a:sym typeface="Barlow"/>
              </a:rPr>
              <a:t>Alguma vez já tentou excluir sua conta (Amazon) ?</a:t>
            </a:r>
            <a:endParaRPr b="0" i="0" sz="4400" u="none" cap="none" strike="noStrike">
              <a:solidFill>
                <a:schemeClr val="dk1"/>
              </a:solidFill>
              <a:latin typeface="Barlow"/>
              <a:ea typeface="Barlow"/>
              <a:cs typeface="Barlow"/>
              <a:sym typeface="Barlow"/>
            </a:endParaRP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63" name="Shape 3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4" name="Google Shape;364;p31"/>
          <p:cNvSpPr/>
          <p:nvPr/>
        </p:nvSpPr>
        <p:spPr>
          <a:xfrm>
            <a:off x="8088480" y="1905120"/>
            <a:ext cx="3233880" cy="3787560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65" name="Google Shape;365;p31"/>
          <p:cNvSpPr/>
          <p:nvPr/>
        </p:nvSpPr>
        <p:spPr>
          <a:xfrm>
            <a:off x="4544280" y="1905120"/>
            <a:ext cx="3233880" cy="3787560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66" name="Google Shape;366;p31"/>
          <p:cNvSpPr/>
          <p:nvPr/>
        </p:nvSpPr>
        <p:spPr>
          <a:xfrm>
            <a:off x="1000080" y="1905120"/>
            <a:ext cx="3233880" cy="3787560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67" name="Google Shape;367;p31"/>
          <p:cNvSpPr/>
          <p:nvPr/>
        </p:nvSpPr>
        <p:spPr>
          <a:xfrm>
            <a:off x="521640" y="269640"/>
            <a:ext cx="10514520" cy="132516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Arial"/>
              <a:buNone/>
            </a:pPr>
            <a:r>
              <a:rPr b="0" i="0" lang="pt-BR" sz="4400" u="none" cap="none" strike="noStrike">
                <a:solidFill>
                  <a:srgbClr val="2B5C44"/>
                </a:solidFill>
                <a:latin typeface="Barlow"/>
                <a:ea typeface="Barlow"/>
                <a:cs typeface="Barlow"/>
                <a:sym typeface="Barlow"/>
              </a:rPr>
              <a:t>Lembre-se, quando sentir-se mal...</a:t>
            </a:r>
            <a:endParaRPr b="0" i="0" sz="4400" u="none" cap="none" strike="noStrike">
              <a:solidFill>
                <a:schemeClr val="dk1"/>
              </a:solidFill>
              <a:latin typeface="Barlow"/>
              <a:ea typeface="Barlow"/>
              <a:cs typeface="Barlow"/>
              <a:sym typeface="Barlow"/>
            </a:endParaRPr>
          </a:p>
        </p:txBody>
      </p:sp>
      <p:sp>
        <p:nvSpPr>
          <p:cNvPr id="368" name="Google Shape;368;p31"/>
          <p:cNvSpPr/>
          <p:nvPr/>
        </p:nvSpPr>
        <p:spPr>
          <a:xfrm>
            <a:off x="1222920" y="1911960"/>
            <a:ext cx="2497680" cy="624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500"/>
              <a:buFont typeface="Arial"/>
              <a:buNone/>
            </a:pPr>
            <a:r>
              <a:rPr b="1" i="0" lang="pt-BR" sz="3500" u="none" cap="none" strike="noStrike">
                <a:solidFill>
                  <a:schemeClr val="lt1"/>
                </a:solidFill>
                <a:latin typeface="Barlow"/>
                <a:ea typeface="Barlow"/>
                <a:cs typeface="Barlow"/>
                <a:sym typeface="Barlow"/>
              </a:rPr>
              <a:t>1. Pare</a:t>
            </a:r>
            <a:endParaRPr b="1" i="0" sz="3500" u="none" cap="none" strike="noStrike">
              <a:solidFill>
                <a:schemeClr val="lt1"/>
              </a:solidFill>
              <a:latin typeface="Barlow"/>
              <a:ea typeface="Barlow"/>
              <a:cs typeface="Barlow"/>
              <a:sym typeface="Barlow"/>
            </a:endParaRPr>
          </a:p>
        </p:txBody>
      </p:sp>
      <p:sp>
        <p:nvSpPr>
          <p:cNvPr id="369" name="Google Shape;369;p31"/>
          <p:cNvSpPr/>
          <p:nvPr/>
        </p:nvSpPr>
        <p:spPr>
          <a:xfrm>
            <a:off x="4778640" y="1971360"/>
            <a:ext cx="2497680" cy="624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500"/>
              <a:buFont typeface="Arial"/>
              <a:buNone/>
            </a:pPr>
            <a:r>
              <a:rPr b="1" i="0" lang="pt-BR" sz="3500" u="none" cap="none" strike="noStrike">
                <a:solidFill>
                  <a:srgbClr val="000000"/>
                </a:solidFill>
                <a:latin typeface="Barlow"/>
                <a:ea typeface="Barlow"/>
                <a:cs typeface="Barlow"/>
                <a:sym typeface="Barlow"/>
              </a:rPr>
              <a:t>2. Respire</a:t>
            </a:r>
            <a:endParaRPr b="1" i="0" sz="3500" u="none" cap="none" strike="noStrike">
              <a:solidFill>
                <a:schemeClr val="dk1"/>
              </a:solidFill>
              <a:latin typeface="Barlow"/>
              <a:ea typeface="Barlow"/>
              <a:cs typeface="Barlow"/>
              <a:sym typeface="Barlow"/>
            </a:endParaRPr>
          </a:p>
        </p:txBody>
      </p:sp>
      <p:sp>
        <p:nvSpPr>
          <p:cNvPr id="370" name="Google Shape;370;p31"/>
          <p:cNvSpPr/>
          <p:nvPr/>
        </p:nvSpPr>
        <p:spPr>
          <a:xfrm>
            <a:off x="8303038" y="1971360"/>
            <a:ext cx="2733121" cy="102901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500"/>
              <a:buFont typeface="Arial"/>
              <a:buNone/>
            </a:pPr>
            <a:r>
              <a:rPr b="1" i="0" lang="pt-BR" sz="3500" u="none" cap="none" strike="noStrike">
                <a:solidFill>
                  <a:schemeClr val="lt1"/>
                </a:solidFill>
                <a:latin typeface="Barlow"/>
                <a:ea typeface="Barlow"/>
                <a:cs typeface="Barlow"/>
                <a:sym typeface="Barlow"/>
              </a:rPr>
              <a:t>3. Questione</a:t>
            </a:r>
            <a:endParaRPr b="1" i="0" sz="3500" u="none" cap="none" strike="noStrike">
              <a:solidFill>
                <a:schemeClr val="lt1"/>
              </a:solidFill>
              <a:latin typeface="Barlow"/>
              <a:ea typeface="Barlow"/>
              <a:cs typeface="Barlow"/>
              <a:sym typeface="Barlow"/>
            </a:endParaRPr>
          </a:p>
        </p:txBody>
      </p:sp>
      <p:pic>
        <p:nvPicPr>
          <p:cNvPr id="371" name="Google Shape;371;p3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0278000" y="52200"/>
            <a:ext cx="1884240" cy="1618920"/>
          </a:xfrm>
          <a:prstGeom prst="rect">
            <a:avLst/>
          </a:prstGeom>
          <a:noFill/>
          <a:ln>
            <a:noFill/>
          </a:ln>
        </p:spPr>
      </p:pic>
      <p:pic>
        <p:nvPicPr>
          <p:cNvPr id="372" name="Google Shape;372;p31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872573" y="3000372"/>
            <a:ext cx="2309811" cy="2309811"/>
          </a:xfrm>
          <a:prstGeom prst="rect">
            <a:avLst/>
          </a:prstGeom>
          <a:noFill/>
          <a:ln>
            <a:noFill/>
          </a:ln>
        </p:spPr>
      </p:pic>
      <p:pic>
        <p:nvPicPr>
          <p:cNvPr id="373" name="Google Shape;373;p31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421499" y="2886631"/>
            <a:ext cx="2251371" cy="2251371"/>
          </a:xfrm>
          <a:prstGeom prst="rect">
            <a:avLst/>
          </a:prstGeom>
          <a:noFill/>
          <a:ln>
            <a:noFill/>
          </a:ln>
        </p:spPr>
      </p:pic>
      <p:pic>
        <p:nvPicPr>
          <p:cNvPr id="374" name="Google Shape;374;p31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8619763" y="2926662"/>
            <a:ext cx="2171310" cy="217131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48685C"/>
        </a:solidFill>
      </p:bgPr>
    </p:bg>
    <p:spTree>
      <p:nvGrpSpPr>
        <p:cNvPr id="378" name="Shape 3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9" name="Google Shape;379;p32"/>
          <p:cNvSpPr/>
          <p:nvPr/>
        </p:nvSpPr>
        <p:spPr>
          <a:xfrm>
            <a:off x="457200" y="269640"/>
            <a:ext cx="10514520" cy="132516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Arial"/>
              <a:buNone/>
            </a:pPr>
            <a:r>
              <a:rPr b="0" i="0" lang="pt-BR" sz="4400" u="none" cap="none" strike="noStrike">
                <a:solidFill>
                  <a:schemeClr val="lt1"/>
                </a:solidFill>
                <a:latin typeface="Barlow"/>
                <a:ea typeface="Barlow"/>
                <a:cs typeface="Barlow"/>
                <a:sym typeface="Barlow"/>
              </a:rPr>
              <a:t>Acalme-se:</a:t>
            </a:r>
            <a:endParaRPr b="0" i="0" sz="4400" u="none" cap="none" strike="noStrike">
              <a:solidFill>
                <a:schemeClr val="lt1"/>
              </a:solidFill>
              <a:latin typeface="Barlow"/>
              <a:ea typeface="Barlow"/>
              <a:cs typeface="Barlow"/>
              <a:sym typeface="Barlow"/>
            </a:endParaRPr>
          </a:p>
        </p:txBody>
      </p:sp>
      <p:pic>
        <p:nvPicPr>
          <p:cNvPr id="380" name="Google Shape;380;p3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0142836" y="119061"/>
            <a:ext cx="1882473" cy="1547811"/>
          </a:xfrm>
          <a:prstGeom prst="rect">
            <a:avLst/>
          </a:prstGeom>
          <a:noFill/>
          <a:ln>
            <a:noFill/>
          </a:ln>
        </p:spPr>
      </p:pic>
      <p:pic>
        <p:nvPicPr>
          <p:cNvPr id="381" name="Google Shape;381;p32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3695699" y="1273968"/>
            <a:ext cx="4764449" cy="476444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85" name="Shape 3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6" name="Google Shape;386;p33"/>
          <p:cNvSpPr/>
          <p:nvPr/>
        </p:nvSpPr>
        <p:spPr>
          <a:xfrm>
            <a:off x="595800" y="532440"/>
            <a:ext cx="9423360" cy="132516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Arial"/>
              <a:buNone/>
            </a:pPr>
            <a:r>
              <a:rPr b="0" i="0" lang="pt-BR" sz="4400" u="none" cap="none" strike="noStrike">
                <a:solidFill>
                  <a:srgbClr val="2B5C44"/>
                </a:solidFill>
                <a:latin typeface="Barlow"/>
                <a:ea typeface="Barlow"/>
                <a:cs typeface="Barlow"/>
                <a:sym typeface="Barlow"/>
              </a:rPr>
              <a:t>Resumo...</a:t>
            </a:r>
            <a:endParaRPr b="0" i="0" sz="4400" u="none" cap="none" strike="noStrike">
              <a:solidFill>
                <a:schemeClr val="dk1"/>
              </a:solidFill>
              <a:latin typeface="Barlow"/>
              <a:ea typeface="Barlow"/>
              <a:cs typeface="Barlow"/>
              <a:sym typeface="Barlow"/>
            </a:endParaRPr>
          </a:p>
        </p:txBody>
      </p:sp>
      <p:sp>
        <p:nvSpPr>
          <p:cNvPr id="387" name="Google Shape;387;p33"/>
          <p:cNvSpPr/>
          <p:nvPr/>
        </p:nvSpPr>
        <p:spPr>
          <a:xfrm>
            <a:off x="1101328" y="1671119"/>
            <a:ext cx="11126100" cy="3148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481680" lvl="0" marL="48204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B5C44"/>
              </a:buClr>
              <a:buSzPts val="3600"/>
              <a:buFont typeface="Arial"/>
              <a:buChar char="•"/>
            </a:pPr>
            <a:r>
              <a:rPr b="0" i="0" lang="pt-BR" sz="3600" u="none" cap="none" strike="noStrike">
                <a:solidFill>
                  <a:srgbClr val="2B5C44"/>
                </a:solidFill>
                <a:latin typeface="Barlow"/>
                <a:ea typeface="Barlow"/>
                <a:cs typeface="Barlow"/>
                <a:sym typeface="Barlow"/>
              </a:rPr>
              <a:t>Aprender sobre Design persuasivo</a:t>
            </a:r>
            <a:endParaRPr b="0" i="0" sz="3600" u="none" cap="none" strike="noStrike">
              <a:solidFill>
                <a:schemeClr val="dk1"/>
              </a:solidFill>
              <a:latin typeface="Barlow"/>
              <a:ea typeface="Barlow"/>
              <a:cs typeface="Barlow"/>
              <a:sym typeface="Barlow"/>
            </a:endParaRPr>
          </a:p>
          <a:p>
            <a:pPr indent="-481680" lvl="0" marL="482040" marR="0" rtl="0" algn="l">
              <a:lnSpc>
                <a:spcPct val="100000"/>
              </a:lnSpc>
              <a:spcBef>
                <a:spcPts val="898"/>
              </a:spcBef>
              <a:spcAft>
                <a:spcPts val="0"/>
              </a:spcAft>
              <a:buClr>
                <a:srgbClr val="2B5C44"/>
              </a:buClr>
              <a:buSzPts val="3600"/>
              <a:buFont typeface="Arial"/>
              <a:buChar char="•"/>
            </a:pPr>
            <a:r>
              <a:rPr b="0" i="0" lang="pt-BR" sz="3600" u="none" cap="none" strike="noStrike">
                <a:solidFill>
                  <a:srgbClr val="2B5C44"/>
                </a:solidFill>
                <a:latin typeface="Barlow"/>
                <a:ea typeface="Barlow"/>
                <a:cs typeface="Barlow"/>
                <a:sym typeface="Barlow"/>
              </a:rPr>
              <a:t>Checar os truques de design</a:t>
            </a:r>
            <a:endParaRPr b="0" i="0" sz="3600" u="none" cap="none" strike="noStrike">
              <a:solidFill>
                <a:schemeClr val="dk1"/>
              </a:solidFill>
              <a:latin typeface="Barlow"/>
              <a:ea typeface="Barlow"/>
              <a:cs typeface="Barlow"/>
              <a:sym typeface="Barlow"/>
            </a:endParaRPr>
          </a:p>
          <a:p>
            <a:pPr indent="-481680" lvl="0" marL="482040" marR="0" rtl="0" algn="l">
              <a:lnSpc>
                <a:spcPct val="100000"/>
              </a:lnSpc>
              <a:spcBef>
                <a:spcPts val="898"/>
              </a:spcBef>
              <a:spcAft>
                <a:spcPts val="0"/>
              </a:spcAft>
              <a:buClr>
                <a:srgbClr val="2B5C44"/>
              </a:buClr>
              <a:buSzPts val="3600"/>
              <a:buFont typeface="Arial"/>
              <a:buChar char="•"/>
            </a:pPr>
            <a:r>
              <a:rPr b="0" i="0" lang="pt-BR" sz="3600" u="none" cap="none" strike="noStrike">
                <a:solidFill>
                  <a:srgbClr val="2B5C44"/>
                </a:solidFill>
                <a:latin typeface="Barlow"/>
                <a:ea typeface="Barlow"/>
                <a:cs typeface="Barlow"/>
                <a:sym typeface="Barlow"/>
              </a:rPr>
              <a:t>Identificar nossas respostas corporais ao estresse	</a:t>
            </a:r>
            <a:endParaRPr b="0" i="0" sz="3600" u="none" cap="none" strike="noStrike">
              <a:solidFill>
                <a:schemeClr val="dk1"/>
              </a:solidFill>
              <a:latin typeface="Barlow"/>
              <a:ea typeface="Barlow"/>
              <a:cs typeface="Barlow"/>
              <a:sym typeface="Barlow"/>
            </a:endParaRPr>
          </a:p>
          <a:p>
            <a:pPr indent="-481680" lvl="0" marL="482040" marR="0" rtl="0" algn="l">
              <a:lnSpc>
                <a:spcPct val="100000"/>
              </a:lnSpc>
              <a:spcBef>
                <a:spcPts val="898"/>
              </a:spcBef>
              <a:spcAft>
                <a:spcPts val="0"/>
              </a:spcAft>
              <a:buClr>
                <a:srgbClr val="2B5C44"/>
              </a:buClr>
              <a:buSzPts val="3600"/>
              <a:buFont typeface="Arial"/>
              <a:buChar char="•"/>
            </a:pPr>
            <a:r>
              <a:rPr b="0" i="0" lang="pt-BR" sz="3600" u="none" cap="none" strike="noStrike">
                <a:solidFill>
                  <a:srgbClr val="2B5C44"/>
                </a:solidFill>
                <a:latin typeface="Barlow"/>
                <a:ea typeface="Barlow"/>
                <a:cs typeface="Barlow"/>
                <a:sym typeface="Barlow"/>
              </a:rPr>
              <a:t>Experimentar maneiras de nos acalmarmos </a:t>
            </a:r>
            <a:endParaRPr b="0" i="0" sz="3600" u="none" cap="none" strike="noStrike">
              <a:solidFill>
                <a:schemeClr val="dk1"/>
              </a:solidFill>
              <a:latin typeface="Barlow"/>
              <a:ea typeface="Barlow"/>
              <a:cs typeface="Barlow"/>
              <a:sym typeface="Barlow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898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t/>
            </a:r>
            <a:endParaRPr b="0" i="0" sz="3600" u="none" cap="none" strike="noStrike">
              <a:solidFill>
                <a:schemeClr val="dk1"/>
              </a:solidFill>
              <a:latin typeface="Barlow"/>
              <a:ea typeface="Barlow"/>
              <a:cs typeface="Barlow"/>
              <a:sym typeface="Barlow"/>
            </a:endParaRPr>
          </a:p>
        </p:txBody>
      </p:sp>
      <p:pic>
        <p:nvPicPr>
          <p:cNvPr id="388" name="Google Shape;388;p3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0278000" y="52199"/>
            <a:ext cx="1884240" cy="161892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92" name="Shape 3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3" name="Google Shape;393;p34"/>
          <p:cNvPicPr preferRelativeResize="0"/>
          <p:nvPr/>
        </p:nvPicPr>
        <p:blipFill rotWithShape="1">
          <a:blip r:embed="rId3">
            <a:alphaModFix/>
          </a:blip>
          <a:srcRect b="0" l="0" r="22539" t="12786"/>
          <a:stretch/>
        </p:blipFill>
        <p:spPr>
          <a:xfrm>
            <a:off x="4761" y="-23811"/>
            <a:ext cx="12237298" cy="6881811"/>
          </a:xfrm>
          <a:prstGeom prst="rect">
            <a:avLst/>
          </a:prstGeom>
          <a:noFill/>
          <a:ln>
            <a:noFill/>
          </a:ln>
        </p:spPr>
      </p:pic>
      <p:sp>
        <p:nvSpPr>
          <p:cNvPr id="394" name="Google Shape;394;p34"/>
          <p:cNvSpPr/>
          <p:nvPr/>
        </p:nvSpPr>
        <p:spPr>
          <a:xfrm>
            <a:off x="522599" y="2403479"/>
            <a:ext cx="5869702" cy="2473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0"/>
              <a:buFont typeface="Arial"/>
              <a:buNone/>
            </a:pPr>
            <a:r>
              <a:rPr b="0" i="0" lang="pt-BR" sz="8000" u="none" cap="none" strike="noStrike">
                <a:solidFill>
                  <a:schemeClr val="lt1"/>
                </a:solidFill>
                <a:latin typeface="Barlow"/>
                <a:ea typeface="Barlow"/>
                <a:cs typeface="Barlow"/>
                <a:sym typeface="Barlow"/>
              </a:rPr>
              <a:t>OBRIGADO!</a:t>
            </a:r>
            <a:endParaRPr b="0" i="0" sz="8000" u="none" cap="none" strike="noStrike">
              <a:solidFill>
                <a:schemeClr val="lt1"/>
              </a:solidFill>
              <a:latin typeface="Barlow"/>
              <a:ea typeface="Barlow"/>
              <a:cs typeface="Barlow"/>
              <a:sym typeface="Barlow"/>
            </a:endParaRPr>
          </a:p>
        </p:txBody>
      </p:sp>
      <p:pic>
        <p:nvPicPr>
          <p:cNvPr id="395" name="Google Shape;395;p34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0382590" y="3095624"/>
            <a:ext cx="1073657" cy="1048258"/>
          </a:xfrm>
          <a:prstGeom prst="rect">
            <a:avLst/>
          </a:prstGeom>
          <a:noFill/>
          <a:ln>
            <a:noFill/>
          </a:ln>
        </p:spPr>
      </p:pic>
      <p:pic>
        <p:nvPicPr>
          <p:cNvPr id="396" name="Google Shape;396;p34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8003436" y="3765726"/>
            <a:ext cx="1473936" cy="1564920"/>
          </a:xfrm>
          <a:prstGeom prst="rect">
            <a:avLst/>
          </a:prstGeom>
          <a:noFill/>
          <a:ln>
            <a:noFill/>
          </a:ln>
        </p:spPr>
      </p:pic>
      <p:pic>
        <p:nvPicPr>
          <p:cNvPr id="397" name="Google Shape;397;p34"/>
          <p:cNvPicPr preferRelativeResize="0"/>
          <p:nvPr/>
        </p:nvPicPr>
        <p:blipFill rotWithShape="1">
          <a:blip r:embed="rId6">
            <a:alphaModFix/>
          </a:blip>
          <a:srcRect b="7614" l="0" r="0" t="9079"/>
          <a:stretch/>
        </p:blipFill>
        <p:spPr>
          <a:xfrm>
            <a:off x="4177193" y="419099"/>
            <a:ext cx="2215108" cy="260984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/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DocSecurity">
    <vt:i4>0</vt:i4>
  </property>
  <property fmtid="{D5CDD505-2E9C-101B-9397-08002B2CF9AE}" pid="3" name="HiddenSlides">
    <vt:i4>0</vt:i4>
  </property>
  <property fmtid="{D5CDD505-2E9C-101B-9397-08002B2CF9AE}" pid="4" name="HyperlinksChanged">
    <vt:bool>false</vt:bool>
  </property>
  <property fmtid="{D5CDD505-2E9C-101B-9397-08002B2CF9AE}" pid="5" name="LinksUpToDate">
    <vt:bool>false</vt:bool>
  </property>
  <property fmtid="{D5CDD505-2E9C-101B-9397-08002B2CF9AE}" pid="6" name="MMClips">
    <vt:i4>2</vt:i4>
  </property>
  <property fmtid="{D5CDD505-2E9C-101B-9397-08002B2CF9AE}" pid="7" name="Notes">
    <vt:i4>34</vt:i4>
  </property>
  <property fmtid="{D5CDD505-2E9C-101B-9397-08002B2CF9AE}" pid="8" name="ScaleCrop">
    <vt:bool>false</vt:bool>
  </property>
  <property fmtid="{D5CDD505-2E9C-101B-9397-08002B2CF9AE}" pid="9" name="ShareDoc">
    <vt:bool>false</vt:bool>
  </property>
  <property fmtid="{D5CDD505-2E9C-101B-9397-08002B2CF9AE}" pid="10" name="Slides">
    <vt:i4>34</vt:i4>
  </property>
</Properties>
</file>