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0e6b389066f4e6b" /><Relationship Type="http://schemas.openxmlformats.org/officeDocument/2006/relationships/extended-properties" Target="/docProps/app.xml" Id="Rfb468103a5f94dda" /><Relationship Type="http://schemas.openxmlformats.org/officeDocument/2006/relationships/officeDocument" Target="/ppt/presentation.xml" Id="Rc0e83ad4464845d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2e50cd0405e42ab"/>
  </p:sldMasterIdLst>
  <p:notesMasterIdLst>
    <p:notesMasterId xmlns:r="http://schemas.openxmlformats.org/officeDocument/2006/relationships" r:id="R10ff27e3e9254eb4"/>
  </p:notesMasterIdLst>
  <p:sldIdLst>
    <p:sldId xmlns:r="http://schemas.openxmlformats.org/officeDocument/2006/relationships" id="256" r:id="R76c1573b1a2c491f"/>
    <p:sldId xmlns:r="http://schemas.openxmlformats.org/officeDocument/2006/relationships" id="257" r:id="Re72fb49d609a4ad8"/>
    <p:sldId xmlns:r="http://schemas.openxmlformats.org/officeDocument/2006/relationships" id="258" r:id="Rbb22311d231147bd"/>
    <p:sldId xmlns:r="http://schemas.openxmlformats.org/officeDocument/2006/relationships" id="259" r:id="R74ddde486564457e"/>
    <p:sldId xmlns:r="http://schemas.openxmlformats.org/officeDocument/2006/relationships" id="260" r:id="R438ec4214b5042e0"/>
    <p:sldId xmlns:r="http://schemas.openxmlformats.org/officeDocument/2006/relationships" id="261" r:id="Re93f6766dbd14c2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9feb09ba0484605" /><Relationship Type="http://schemas.openxmlformats.org/officeDocument/2006/relationships/slideMaster" Target="/ppt/slideMasters/slideMaster1.xml" Id="Ra2e50cd0405e42ab" /><Relationship Type="http://schemas.openxmlformats.org/officeDocument/2006/relationships/notesMaster" Target="/ppt/notesMasters/notesMaster1.xml" Id="R10ff27e3e9254eb4" /><Relationship Type="http://schemas.openxmlformats.org/officeDocument/2006/relationships/presProps" Target="/ppt/presProps.xml" Id="R9d93f11b7f9e4561" /><Relationship Type="http://schemas.openxmlformats.org/officeDocument/2006/relationships/tableStyles" Target="/ppt/tableStyles.xml" Id="R39ca1fe169ad4538" /><Relationship Type="http://schemas.openxmlformats.org/officeDocument/2006/relationships/slide" Target="/ppt/slides/slide1.xml" Id="R76c1573b1a2c491f" /><Relationship Type="http://schemas.openxmlformats.org/officeDocument/2006/relationships/slide" Target="/ppt/slides/slide2.xml" Id="Re72fb49d609a4ad8" /><Relationship Type="http://schemas.openxmlformats.org/officeDocument/2006/relationships/slide" Target="/ppt/slides/slide3.xml" Id="Rbb22311d231147bd" /><Relationship Type="http://schemas.openxmlformats.org/officeDocument/2006/relationships/slide" Target="/ppt/slides/slide4.xml" Id="R74ddde486564457e" /><Relationship Type="http://schemas.openxmlformats.org/officeDocument/2006/relationships/slide" Target="/ppt/slides/slide5.xml" Id="R438ec4214b5042e0" /><Relationship Type="http://schemas.openxmlformats.org/officeDocument/2006/relationships/slide" Target="/ppt/slides/slide6.xml" Id="Re93f6766dbd14c2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47dff1e05a040d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49b8dd341b745f0" /><Relationship Type="http://schemas.openxmlformats.org/officeDocument/2006/relationships/notesMaster" Target="/ppt/notesMasters/notesMaster1.xml" Id="R6800d04810a746d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025385ccaa46a3" /><Relationship Type="http://schemas.openxmlformats.org/officeDocument/2006/relationships/notesMaster" Target="/ppt/notesMasters/notesMaster1.xml" Id="Raf41885a7876452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95a3cf3d2cb4704" /><Relationship Type="http://schemas.openxmlformats.org/officeDocument/2006/relationships/notesMaster" Target="/ppt/notesMasters/notesMaster1.xml" Id="R9e06d2524d2a422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af21fa7f2d64f4b" /><Relationship Type="http://schemas.openxmlformats.org/officeDocument/2006/relationships/notesMaster" Target="/ppt/notesMasters/notesMaster1.xml" Id="R74548ec73298467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09f4be6eac842fe" /><Relationship Type="http://schemas.openxmlformats.org/officeDocument/2006/relationships/notesMaster" Target="/ppt/notesMasters/notesMaster1.xml" Id="R120d8fda302647a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9a5cb0edee46f0" /><Relationship Type="http://schemas.openxmlformats.org/officeDocument/2006/relationships/notesMaster" Target="/ppt/notesMasters/notesMaster1.xml" Id="Rdb11329edb864c0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Informações conferidas em 29/10/2026. Fonte pública: https://tecnorganico.github.io/infocria-site/garupa/ e /garupa/rotas/. Evidências: docs/tecnico/2026-10-29_VERIFICACAO_publico_v01.json. Rotas em piloto; presença de fonte não comprova parceria. Contato institucional publicado no 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Informações conferidas em 29/10/2026. Fonte pública: https://tecnorganico.github.io/infocria-site/garupa/ e /garupa/rotas/. Evidências: docs/tecnico/2026-10-29_VERIFICACAO_publico_v01.json. Rotas em piloto; presença de fonte não comprova parceria. Contato institucional publicado no 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Informações conferidas em 29/10/2026. Fonte pública: https://tecnorganico.github.io/infocria-site/garupa/ e /garupa/rotas/. Evidências: docs/tecnico/2026-10-29_VERIFICACAO_publico_v01.json. Rotas em piloto; presença de fonte não comprova parceria. Contato institucional publicado no 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Informações conferidas em 29/10/2026. Fonte pública: https://tecnorganico.github.io/infocria-site/garupa/ e /garupa/rotas/. Evidências: docs/tecnico/2026-10-29_VERIFICACAO_publico_v01.json. Rotas em piloto; presença de fonte não comprova parceria. Contato institucional publicado no 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Informações conferidas em 29/10/2026. Fonte pública: https://tecnorganico.github.io/infocria-site/garupa/ e /garupa/rotas/. Evidências: docs/tecnico/2026-10-29_VERIFICACAO_publico_v01.json. Rotas em piloto; presença de fonte não comprova parceria. Contato institucional publicado no 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Informações conferidas em 29/10/2026. Fonte pública: https://tecnorganico.github.io/infocria-site/garupa/ e /garupa/rotas/. Evidências: docs/tecnico/2026-10-29_VERIFICACAO_publico_v01.json. Rotas em piloto; presença de fonte não comprova parceria. Contato institucional publicado no 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23f90159ff455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b77d601ea3442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35d70bcfb54e7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c8ee1fc96648c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dbe0a0fd9f4fc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f0405aa58d4d2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7B55A92-DA43-4D22-8B6A-21996E582F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98B7826-50DB-4404-9E37-45CA8A3E235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6ADCB5D-0A2B-4F4E-8BAA-8C6CBBF0DF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59671F9-FA95-4147-9150-E6AB72A03B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9DB37F7-30BC-47E4-8C62-36B314B2CB0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3DFDB87-36C5-416F-82A7-0FF302AC7E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593A70A-D048-431C-B912-D996EA56DB2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9D7906F-E50F-430D-84E8-FB871A4065A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93A84AA-5347-4482-ACAB-12633FE6D6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77F03DC-7A2E-45B8-94FC-F6FE2917D2F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a69917e2d214a07" /><Relationship Type="http://schemas.openxmlformats.org/officeDocument/2006/relationships/slideLayout" Target="/ppt/slideLayouts/slideLayout1.xml" Id="R51a04a00078c4ffc" /><Relationship Type="http://schemas.openxmlformats.org/officeDocument/2006/relationships/slideLayout" Target="/ppt/slideLayouts/slideLayout2.xml" Id="R0634b7a7beca4a71" /><Relationship Type="http://schemas.openxmlformats.org/officeDocument/2006/relationships/slideLayout" Target="/ppt/slideLayouts/slideLayout3.xml" Id="R3b20c3e452a7461e" /><Relationship Type="http://schemas.openxmlformats.org/officeDocument/2006/relationships/slideLayout" Target="/ppt/slideLayouts/slideLayout4.xml" Id="Rde22221fffc24d8a" /><Relationship Type="http://schemas.openxmlformats.org/officeDocument/2006/relationships/slideLayout" Target="/ppt/slideLayouts/slideLayout5.xml" Id="R10e5e5b3b73b43d3" /><Relationship Type="http://schemas.openxmlformats.org/officeDocument/2006/relationships/slideLayout" Target="/ppt/slideLayouts/slideLayout6.xml" Id="R3c84c4fe419f43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a04a00078c4ffc"/>
    <p:sldLayoutId xmlns:r="http://schemas.openxmlformats.org/officeDocument/2006/relationships" id="2147483650" r:id="R0634b7a7beca4a71"/>
    <p:sldLayoutId xmlns:r="http://schemas.openxmlformats.org/officeDocument/2006/relationships" id="2147483651" r:id="R3b20c3e452a7461e"/>
    <p:sldLayoutId xmlns:r="http://schemas.openxmlformats.org/officeDocument/2006/relationships" id="2147483652" r:id="Rde22221fffc24d8a"/>
    <p:sldLayoutId xmlns:r="http://schemas.openxmlformats.org/officeDocument/2006/relationships" id="2147483653" r:id="R10e5e5b3b73b43d3"/>
    <p:sldLayoutId xmlns:r="http://schemas.openxmlformats.org/officeDocument/2006/relationships" id="2147483654" r:id="R3c84c4fe419f43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de3785cb664c52" /><Relationship Type="http://schemas.openxmlformats.org/officeDocument/2006/relationships/notesSlide" Target="/ppt/notesSlides/notesSlide1.xml" Id="Rb1e45bde57c84b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d4c2fcdfb34ac0" /><Relationship Type="http://schemas.openxmlformats.org/officeDocument/2006/relationships/notesSlide" Target="/ppt/notesSlides/notesSlide2.xml" Id="R01583789e38040b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2ce6cc17f5412f" /><Relationship Type="http://schemas.openxmlformats.org/officeDocument/2006/relationships/notesSlide" Target="/ppt/notesSlides/notesSlide3.xml" Id="R64773ae235344eb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76ba37624f4ea8" /><Relationship Type="http://schemas.openxmlformats.org/officeDocument/2006/relationships/notesSlide" Target="/ppt/notesSlides/notesSlide4.xml" Id="Ra90cef76682e434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e3068507d245d2" /><Relationship Type="http://schemas.openxmlformats.org/officeDocument/2006/relationships/notesSlide" Target="/ppt/notesSlides/notesSlide5.xml" Id="R3b3d2b394160476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f042c5bbce4c86" /><Relationship Type="http://schemas.openxmlformats.org/officeDocument/2006/relationships/notesSlide" Target="/ppt/notesSlides/notesSlide6.xml" Id="Rad01f0ee898a4bb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C15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ection">
            <a:extLst xmlns:a="http://schemas.openxmlformats.org/drawingml/2006/main">
              <a:ext uri="{FF2B5EF4-FFF2-40B4-BE49-F238E27FC236}">
                <a16:creationId xmlns:a16="http://schemas.microsoft.com/office/drawing/2014/main" id="{ED1E121D-3A17-428C-B56E-054922784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0E68D"/>
                </a:solidFill>
                <a:latin typeface="Arial"/>
                <a:ea typeface="Arial"/>
                <a:cs typeface="Arial"/>
              </a:rPr>
              <a:t>A NECESSIDADE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6BCFBFA-3DC7-497C-BB8C-F063DD8BB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04925"/>
            <a:ext cx="10572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6EE"/>
                </a:solidFill>
                <a:latin typeface="Arial"/>
                <a:ea typeface="Arial"/>
                <a:cs typeface="Arial"/>
              </a:rPr>
              <a:t>Recursos para preparar aulas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7EC320F-8D51-41D8-8979-E573709DB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19450"/>
            <a:ext cx="10477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BBCABB"/>
                </a:solidFill>
                <a:latin typeface="Arial"/>
                <a:ea typeface="Arial"/>
                <a:cs typeface="Arial"/>
              </a:rPr>
              <a:t>Professores precisam selecionar referências, compreender condições de uso e relacionar tecnologia ao cotidiano dos estudantes. A Garupa busca apoiar esse trabalho de preparação.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ABB976B9-868F-4AD1-B14C-720633AB1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9125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80E68D"/>
                </a:solidFill>
                <a:latin typeface="Arial"/>
                <a:ea typeface="Arial"/>
                <a:cs typeface="Arial"/>
              </a:rPr>
              <a:t>InfoCria · Garupa | 29/10/2026                                      1/6</a:t>
            </a:r>
          </a:p>
        </p:txBody>
      </p:sp>
    </p:spTree>
    <p:extLst>
      <p:ext uri="{BB962C8B-B14F-4D97-AF65-F5344CB8AC3E}">
        <p14:creationId xmlns:p14="http://schemas.microsoft.com/office/powerpoint/2010/main" val="3816622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C15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ection">
            <a:extLst xmlns:a="http://schemas.openxmlformats.org/drawingml/2006/main">
              <a:ext uri="{FF2B5EF4-FFF2-40B4-BE49-F238E27FC236}">
                <a16:creationId xmlns:a16="http://schemas.microsoft.com/office/drawing/2014/main" id="{94FE939E-4286-44F3-85FB-176238978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0E68D"/>
                </a:solidFill>
                <a:latin typeface="Arial"/>
                <a:ea typeface="Arial"/>
                <a:cs typeface="Arial"/>
              </a:rPr>
              <a:t>O PROJETO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17F84AC-AABE-4369-A6BB-E8D5FFB98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04925"/>
            <a:ext cx="10572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6EE"/>
                </a:solidFill>
                <a:latin typeface="Arial"/>
                <a:ea typeface="Arial"/>
                <a:cs typeface="Arial"/>
              </a:rPr>
              <a:t>Biblioteca para educação digital crítica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BF253B1-4255-40C7-AA74-3A6C2899D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19450"/>
            <a:ext cx="10477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BBCABB"/>
                </a:solidFill>
                <a:latin typeface="Arial"/>
                <a:ea typeface="Arial"/>
                <a:cs typeface="Arial"/>
              </a:rPr>
              <a:t>A Garupa é a biblioteca de recursos educacionais da InfoCria, em Imbariê, Duque de Caxias/RJ. Apoia professores da rede pública, educadores e facilitadores. Está em cultivo: recebe curadoria e revisão contínuas.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FBB64F73-0CBE-4285-A711-EE8CBE167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9125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80E68D"/>
                </a:solidFill>
                <a:latin typeface="Arial"/>
                <a:ea typeface="Arial"/>
                <a:cs typeface="Arial"/>
              </a:rPr>
              <a:t>InfoCria · Garupa | 29/10/2026                                      2/6</a:t>
            </a:r>
          </a:p>
        </p:txBody>
      </p:sp>
    </p:spTree>
    <p:extLst>
      <p:ext uri="{BB962C8B-B14F-4D97-AF65-F5344CB8AC3E}">
        <p14:creationId xmlns:p14="http://schemas.microsoft.com/office/powerpoint/2010/main" val="9553562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C15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ection">
            <a:extLst xmlns:a="http://schemas.openxmlformats.org/drawingml/2006/main">
              <a:ext uri="{FF2B5EF4-FFF2-40B4-BE49-F238E27FC236}">
                <a16:creationId xmlns:a16="http://schemas.microsoft.com/office/drawing/2014/main" id="{E5A794C6-2E9F-426E-90D9-E3C9E0604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0E68D"/>
                </a:solidFill>
                <a:latin typeface="Arial"/>
                <a:ea typeface="Arial"/>
                <a:cs typeface="Arial"/>
              </a:rPr>
              <a:t>DISPONÍVEL EM 29/10/2026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E7754AA-FBBF-45F7-B898-2877BA213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04925"/>
            <a:ext cx="10572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6EE"/>
                </a:solidFill>
                <a:latin typeface="Arial"/>
                <a:ea typeface="Arial"/>
                <a:cs typeface="Arial"/>
              </a:rPr>
              <a:t>38 fichas. Sete categorias. Seis rotas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E1BB5C9-3EEA-4808-AAEE-1866D1A70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19450"/>
            <a:ext cx="10477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BBCABB"/>
                </a:solidFill>
                <a:latin typeface="Arial"/>
                <a:ea typeface="Arial"/>
                <a:cs typeface="Arial"/>
              </a:rPr>
              <a:t>Fichas de recursos educacionais com busca e filtros. Temas: autenticação, backup, informação e algoritmos. As rotas são propostas em piloto; a primeira oferece quatro atividades sobre contas e arquivos.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10D54D2D-DF4A-4828-87D8-13EC9EA4C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9125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80E68D"/>
                </a:solidFill>
                <a:latin typeface="Arial"/>
                <a:ea typeface="Arial"/>
                <a:cs typeface="Arial"/>
              </a:rPr>
              <a:t>InfoCria · Garupa | 29/10/2026                                      3/6</a:t>
            </a:r>
          </a:p>
        </p:txBody>
      </p:sp>
    </p:spTree>
    <p:extLst>
      <p:ext uri="{BB962C8B-B14F-4D97-AF65-F5344CB8AC3E}">
        <p14:creationId xmlns:p14="http://schemas.microsoft.com/office/powerpoint/2010/main" val="7732956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C15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ection">
            <a:extLst xmlns:a="http://schemas.openxmlformats.org/drawingml/2006/main">
              <a:ext uri="{FF2B5EF4-FFF2-40B4-BE49-F238E27FC236}">
                <a16:creationId xmlns:a16="http://schemas.microsoft.com/office/drawing/2014/main" id="{E81D0230-D0BE-4C1F-BDA1-344506719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0E68D"/>
                </a:solidFill>
                <a:latin typeface="Arial"/>
                <a:ea typeface="Arial"/>
                <a:cs typeface="Arial"/>
              </a:rPr>
              <a:t>POSSIBILIDADES DE COLABORAÇÃO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A7997C9-80B8-4618-9260-05666DB33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04925"/>
            <a:ext cx="10572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6EE"/>
                </a:solidFill>
                <a:latin typeface="Arial"/>
                <a:ea typeface="Arial"/>
                <a:cs typeface="Arial"/>
              </a:rPr>
              <a:t>Colaborar para fazer o acervo circular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71E9FDA-2417-44F6-A7B5-34A93EBE4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19450"/>
            <a:ext cx="10477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BBCABB"/>
                </a:solidFill>
                <a:latin typeface="Arial"/>
                <a:ea typeface="Arial"/>
                <a:cs typeface="Arial"/>
              </a:rPr>
              <a:t>Organizações podem divulgar o catálogo, indicar recursos educacionais e relatar dificuldades de uso. As sugestões passam por curadoria. Condições de reutilização variam por obra; a indicação de uma fonte não constitui parceria.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272AACE9-D4E7-4D6E-8138-43613E282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9125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80E68D"/>
                </a:solidFill>
                <a:latin typeface="Arial"/>
                <a:ea typeface="Arial"/>
                <a:cs typeface="Arial"/>
              </a:rPr>
              <a:t>InfoCria · Garupa | 29/10/2026                                      4/6</a:t>
            </a:r>
          </a:p>
        </p:txBody>
      </p:sp>
    </p:spTree>
    <p:extLst>
      <p:ext uri="{BB962C8B-B14F-4D97-AF65-F5344CB8AC3E}">
        <p14:creationId xmlns:p14="http://schemas.microsoft.com/office/powerpoint/2010/main" val="19444807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C15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ection">
            <a:extLst xmlns:a="http://schemas.openxmlformats.org/drawingml/2006/main">
              <a:ext uri="{FF2B5EF4-FFF2-40B4-BE49-F238E27FC236}">
                <a16:creationId xmlns:a16="http://schemas.microsoft.com/office/drawing/2014/main" id="{8FA89D1B-60C4-4150-B23D-021F25764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0E68D"/>
                </a:solidFill>
                <a:latin typeface="Arial"/>
                <a:ea typeface="Arial"/>
                <a:cs typeface="Arial"/>
              </a:rPr>
              <a:t>PEDIDO DE DIVULGAÇÃO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FEE37F6-99FB-47AD-991B-3D79A84EA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04925"/>
            <a:ext cx="10572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6EE"/>
                </a:solidFill>
                <a:latin typeface="Arial"/>
                <a:ea typeface="Arial"/>
                <a:cs typeface="Arial"/>
              </a:rPr>
              <a:t>Compartilhe a Garupa com educadores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43BD67F-A897-44EA-87EE-896E7C93D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19450"/>
            <a:ext cx="10477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BBCABB"/>
                </a:solidFill>
                <a:latin typeface="Arial"/>
                <a:ea typeface="Arial"/>
                <a:cs typeface="Arial"/>
              </a:rPr>
              <a:t>O pedido é divulgar o endereço oficial em portais, boletins e redes de professores. Use o release e a apresentação como apoio editorial. Não há compromisso financeiro ou contrapartida definidos nesta proposta.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B98B9756-5615-4089-A24B-03000D65F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9125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80E68D"/>
                </a:solidFill>
                <a:latin typeface="Arial"/>
                <a:ea typeface="Arial"/>
                <a:cs typeface="Arial"/>
              </a:rPr>
              <a:t>InfoCria · Garupa | 29/10/2026                                      5/6</a:t>
            </a:r>
          </a:p>
        </p:txBody>
      </p:sp>
    </p:spTree>
    <p:extLst>
      <p:ext uri="{BB962C8B-B14F-4D97-AF65-F5344CB8AC3E}">
        <p14:creationId xmlns:p14="http://schemas.microsoft.com/office/powerpoint/2010/main" val="3344162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C15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ection">
            <a:extLst xmlns:a="http://schemas.openxmlformats.org/drawingml/2006/main">
              <a:ext uri="{FF2B5EF4-FFF2-40B4-BE49-F238E27FC236}">
                <a16:creationId xmlns:a16="http://schemas.microsoft.com/office/drawing/2014/main" id="{8A18732A-4CA3-4598-94B4-F8B357D1B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80E68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0E68D"/>
                </a:solidFill>
                <a:latin typeface="Arial"/>
                <a:ea typeface="Arial"/>
                <a:cs typeface="Arial"/>
              </a:rPr>
              <a:t>ACESSO E CONTATO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C40E234-9552-49E7-9D68-8C01A6F5C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04925"/>
            <a:ext cx="10572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5F6EE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6EE"/>
                </a:solidFill>
                <a:latin typeface="Arial"/>
                <a:ea typeface="Arial"/>
                <a:cs typeface="Arial"/>
              </a:rPr>
              <a:t>Conheça a Garupa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A4DDDCDB-4388-4406-A723-4C961841F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19450"/>
            <a:ext cx="10477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BCABB"/>
                </a:solidFill>
                <a:latin typeface="Arial"/>
                <a:ea typeface="Arial"/>
                <a:cs typeface="Arial"/>
              </a:rPr>
              <a:t>https://tecnorganico.github.io/infocria-site/garupa/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BCABB"/>
                </a:solidFill>
                <a:latin typeface="Arial"/>
                <a:ea typeface="Arial"/>
                <a:cs typeface="Arial"/>
              </a:rPr>
              <a:t>infocria@proton.me</a:t>
            </a:r>
          </a:p>
          <a:p xmlns:a="http://schemas.openxmlformats.org/drawingml/2006/main">
            <a:pPr>
              <a:defRPr sz="2100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BCABB"/>
                </a:solidFill>
                <a:latin typeface="Arial"/>
                <a:ea typeface="Arial"/>
                <a:cs typeface="Arial"/>
              </a:rPr>
              <a:t>Rafael Batista · tecnologista educativo</a:t>
            </a:r>
          </a:p>
          <a:p xmlns:a="http://schemas.openxmlformats.org/drawingml/2006/main">
            <a:pPr>
              <a:defRPr sz="2100" b="0">
                <a:solidFill>
                  <a:srgbClr val="BBCAB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BCABB"/>
                </a:solidFill>
                <a:latin typeface="Arial"/>
                <a:ea typeface="Arial"/>
                <a:cs typeface="Arial"/>
              </a:rPr>
              <a:t>InfoCria · Imbariê, Duque de Caxias/RJ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02DDCB83-434D-497F-A3DD-510E89560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9125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80E68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80E68D"/>
                </a:solidFill>
                <a:latin typeface="Arial"/>
                <a:ea typeface="Arial"/>
                <a:cs typeface="Arial"/>
              </a:rPr>
              <a:t>InfoCria · Garupa | 29/10/2026                                      6/6</a:t>
            </a:r>
          </a:p>
        </p:txBody>
      </p:sp>
    </p:spTree>
    <p:extLst>
      <p:ext uri="{BB962C8B-B14F-4D97-AF65-F5344CB8AC3E}">
        <p14:creationId xmlns:p14="http://schemas.microsoft.com/office/powerpoint/2010/main" val="7055868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2026-10-29T21:20:58.3600000Z</dcterms:created>
  <dcterms:modified xsi:type="dcterms:W3CDTF">2026-10-29T21:20:58.3600000Z</dcterms:modified>
</coreProperties>
</file>